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200c8bb40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19b95473b4395"/>
  </p:sldMasterIdLst>
  <p:sldIdLst>
    <p:sldId xmlns:r="http://schemas.openxmlformats.org/officeDocument/2006/relationships" id="256" r:id="Rbc76aaebc5f84106"/>
    <p:sldId xmlns:r="http://schemas.openxmlformats.org/officeDocument/2006/relationships" id="257" r:id="R2adbfd71266a44c8"/>
    <p:sldId xmlns:r="http://schemas.openxmlformats.org/officeDocument/2006/relationships" id="258" r:id="R73ff6ac9d69b4f52"/>
    <p:sldId xmlns:r="http://schemas.openxmlformats.org/officeDocument/2006/relationships" id="259" r:id="R0705eebc735f4446"/>
    <p:sldId xmlns:r="http://schemas.openxmlformats.org/officeDocument/2006/relationships" id="260" r:id="R454214801d214757"/>
    <p:sldId xmlns:r="http://schemas.openxmlformats.org/officeDocument/2006/relationships" id="261" r:id="R5f96d4f685e244a7"/>
    <p:sldId xmlns:r="http://schemas.openxmlformats.org/officeDocument/2006/relationships" id="262" r:id="Rda2efa985979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19b95473b4395" /><Relationship Type="http://schemas.openxmlformats.org/officeDocument/2006/relationships/slide" Target="/ppt/slides/slide1.xml" Id="Rbc76aaebc5f84106" /><Relationship Type="http://schemas.openxmlformats.org/officeDocument/2006/relationships/slide" Target="/ppt/slides/slide2.xml" Id="R2adbfd71266a44c8" /><Relationship Type="http://schemas.openxmlformats.org/officeDocument/2006/relationships/slide" Target="/ppt/slides/slide3.xml" Id="R73ff6ac9d69b4f52" /><Relationship Type="http://schemas.openxmlformats.org/officeDocument/2006/relationships/slide" Target="/ppt/slides/slide4.xml" Id="R0705eebc735f4446" /><Relationship Type="http://schemas.openxmlformats.org/officeDocument/2006/relationships/slide" Target="/ppt/slides/slide5.xml" Id="R454214801d214757" /><Relationship Type="http://schemas.openxmlformats.org/officeDocument/2006/relationships/slide" Target="/ppt/slides/slide6.xml" Id="R5f96d4f685e244a7" /><Relationship Type="http://schemas.openxmlformats.org/officeDocument/2006/relationships/slide" Target="/ppt/slides/slide7.xml" Id="Rda2efa985979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bd9140f0c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dc11d19c4968" /><Relationship Type="http://schemas.openxmlformats.org/officeDocument/2006/relationships/theme" Target="/ppt/slideMasters/theme/theme1.xml" Id="R3d7efe35a03f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2dc11d19c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56495a4c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0bc647c2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0ac07d74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0ad985af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b7813725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d148bea3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3ec6e3e8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