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a927e6c773c41a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02777391d344746"/>
  </p:sldMasterIdLst>
  <p:sldIdLst>
    <p:sldId xmlns:r="http://schemas.openxmlformats.org/officeDocument/2006/relationships" id="256" r:id="R4d1eb3a8800644d5"/>
    <p:sldId xmlns:r="http://schemas.openxmlformats.org/officeDocument/2006/relationships" id="257" r:id="R4780249a1b0e461d"/>
    <p:sldId xmlns:r="http://schemas.openxmlformats.org/officeDocument/2006/relationships" id="258" r:id="Rc94fefaf36244c41"/>
    <p:sldId xmlns:r="http://schemas.openxmlformats.org/officeDocument/2006/relationships" id="259" r:id="R514597da9c0b4f7f"/>
    <p:sldId xmlns:r="http://schemas.openxmlformats.org/officeDocument/2006/relationships" id="260" r:id="Rddab63b67e0a4279"/>
    <p:sldId xmlns:r="http://schemas.openxmlformats.org/officeDocument/2006/relationships" id="261" r:id="Rf4cb18099cb94c8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02777391d344746" /><Relationship Type="http://schemas.openxmlformats.org/officeDocument/2006/relationships/slide" Target="/ppt/slides/slide1.xml" Id="R4d1eb3a8800644d5" /><Relationship Type="http://schemas.openxmlformats.org/officeDocument/2006/relationships/slide" Target="/ppt/slides/slide2.xml" Id="R4780249a1b0e461d" /><Relationship Type="http://schemas.openxmlformats.org/officeDocument/2006/relationships/slide" Target="/ppt/slides/slide3.xml" Id="Rc94fefaf36244c41" /><Relationship Type="http://schemas.openxmlformats.org/officeDocument/2006/relationships/slide" Target="/ppt/slides/slide4.xml" Id="R514597da9c0b4f7f" /><Relationship Type="http://schemas.openxmlformats.org/officeDocument/2006/relationships/slide" Target="/ppt/slides/slide5.xml" Id="Rddab63b67e0a4279" /><Relationship Type="http://schemas.openxmlformats.org/officeDocument/2006/relationships/slide" Target="/ppt/slides/slide6.xml" Id="Rf4cb18099cb94c8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370f3dc511c44f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c78d99caa243ba" /><Relationship Type="http://schemas.openxmlformats.org/officeDocument/2006/relationships/theme" Target="/ppt/slideMasters/theme/theme1.xml" Id="R969fc410dff54cf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fc78d99caa243b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931a3f79be442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66e9b94cf94d6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3a57253fbd453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083b2ef1924ac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2e06ca6cff451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d89ae8219c47e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SS-INVEST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SS-INVEST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SS-INVEST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SS-INVEST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SS-INVEST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SS-INVEST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Sandhalsvegen 88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7970 Kolvereid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987 547 006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SS-INVEST AS</a:t>
            </a:r>
          </a:p>
        </p:txBody>
      </p:sp>
    </p:spTree>
  </p:cSld>
  <p:clrMapOvr>
    <a:masterClrMapping xmlns:a="http://schemas.openxmlformats.org/drawingml/2006/main"/>
  </p:clrMapOvr>
</p:sld>
</file>