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49ae1aed6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fd7b407b34b88"/>
  </p:sldMasterIdLst>
  <p:sldIdLst>
    <p:sldId xmlns:r="http://schemas.openxmlformats.org/officeDocument/2006/relationships" id="256" r:id="Rb2a3a0fb4e244d7c"/>
    <p:sldId xmlns:r="http://schemas.openxmlformats.org/officeDocument/2006/relationships" id="257" r:id="R47e00e0848f54e97"/>
    <p:sldId xmlns:r="http://schemas.openxmlformats.org/officeDocument/2006/relationships" id="258" r:id="R902f1a752dc2492d"/>
    <p:sldId xmlns:r="http://schemas.openxmlformats.org/officeDocument/2006/relationships" id="259" r:id="R3d3d752736004611"/>
    <p:sldId xmlns:r="http://schemas.openxmlformats.org/officeDocument/2006/relationships" id="260" r:id="Rdc02218aa2404f93"/>
    <p:sldId xmlns:r="http://schemas.openxmlformats.org/officeDocument/2006/relationships" id="261" r:id="Rf7f2efc3f2f6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fd7b407b34b88" /><Relationship Type="http://schemas.openxmlformats.org/officeDocument/2006/relationships/slide" Target="/ppt/slides/slide1.xml" Id="Rb2a3a0fb4e244d7c" /><Relationship Type="http://schemas.openxmlformats.org/officeDocument/2006/relationships/slide" Target="/ppt/slides/slide2.xml" Id="R47e00e0848f54e97" /><Relationship Type="http://schemas.openxmlformats.org/officeDocument/2006/relationships/slide" Target="/ppt/slides/slide3.xml" Id="R902f1a752dc2492d" /><Relationship Type="http://schemas.openxmlformats.org/officeDocument/2006/relationships/slide" Target="/ppt/slides/slide4.xml" Id="R3d3d752736004611" /><Relationship Type="http://schemas.openxmlformats.org/officeDocument/2006/relationships/slide" Target="/ppt/slides/slide5.xml" Id="Rdc02218aa2404f93" /><Relationship Type="http://schemas.openxmlformats.org/officeDocument/2006/relationships/slide" Target="/ppt/slides/slide6.xml" Id="Rf7f2efc3f2f6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41b192f83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2f7e05cf450b" /><Relationship Type="http://schemas.openxmlformats.org/officeDocument/2006/relationships/theme" Target="/ppt/slideMasters/theme/theme1.xml" Id="Ra27ce6ab6bfa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f2f7e05cf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1f1881418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47e21c63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721953b62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44701d73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25138a2a3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5d9704c8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