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f532c7cf6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64f6b1690488a"/>
  </p:sldMasterIdLst>
  <p:sldIdLst>
    <p:sldId xmlns:r="http://schemas.openxmlformats.org/officeDocument/2006/relationships" id="256" r:id="R3be2e39a4ccd4734"/>
    <p:sldId xmlns:r="http://schemas.openxmlformats.org/officeDocument/2006/relationships" id="257" r:id="R234c0434f5464391"/>
    <p:sldId xmlns:r="http://schemas.openxmlformats.org/officeDocument/2006/relationships" id="258" r:id="Rd69ce4a9508c491c"/>
    <p:sldId xmlns:r="http://schemas.openxmlformats.org/officeDocument/2006/relationships" id="259" r:id="R312f4b22e310477e"/>
    <p:sldId xmlns:r="http://schemas.openxmlformats.org/officeDocument/2006/relationships" id="260" r:id="R9599469907cb4bab"/>
    <p:sldId xmlns:r="http://schemas.openxmlformats.org/officeDocument/2006/relationships" id="261" r:id="Rf5fdfcfc16a34446"/>
    <p:sldId xmlns:r="http://schemas.openxmlformats.org/officeDocument/2006/relationships" id="262" r:id="R83d83512496a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64f6b1690488a" /><Relationship Type="http://schemas.openxmlformats.org/officeDocument/2006/relationships/slide" Target="/ppt/slides/slide1.xml" Id="R3be2e39a4ccd4734" /><Relationship Type="http://schemas.openxmlformats.org/officeDocument/2006/relationships/slide" Target="/ppt/slides/slide2.xml" Id="R234c0434f5464391" /><Relationship Type="http://schemas.openxmlformats.org/officeDocument/2006/relationships/slide" Target="/ppt/slides/slide3.xml" Id="Rd69ce4a9508c491c" /><Relationship Type="http://schemas.openxmlformats.org/officeDocument/2006/relationships/slide" Target="/ppt/slides/slide4.xml" Id="R312f4b22e310477e" /><Relationship Type="http://schemas.openxmlformats.org/officeDocument/2006/relationships/slide" Target="/ppt/slides/slide5.xml" Id="R9599469907cb4bab" /><Relationship Type="http://schemas.openxmlformats.org/officeDocument/2006/relationships/slide" Target="/ppt/slides/slide6.xml" Id="Rf5fdfcfc16a34446" /><Relationship Type="http://schemas.openxmlformats.org/officeDocument/2006/relationships/slide" Target="/ppt/slides/slide7.xml" Id="R83d83512496a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7106effeb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fb4a59c334e64" /><Relationship Type="http://schemas.openxmlformats.org/officeDocument/2006/relationships/theme" Target="/ppt/slideMasters/theme/theme1.xml" Id="R3da35763f1a7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fb4a59c33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60ed6886e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eaba4f03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9b6ce4bc1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19f7ba18e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ec74d6079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a07b8fa3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c669832a3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OLA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