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029d0b738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8f95492b64c7f"/>
  </p:sldMasterIdLst>
  <p:sldIdLst>
    <p:sldId xmlns:r="http://schemas.openxmlformats.org/officeDocument/2006/relationships" id="256" r:id="Rbc0a1c6052ca4ddc"/>
    <p:sldId xmlns:r="http://schemas.openxmlformats.org/officeDocument/2006/relationships" id="257" r:id="Ref2920ae7cb14d04"/>
    <p:sldId xmlns:r="http://schemas.openxmlformats.org/officeDocument/2006/relationships" id="258" r:id="R80087dc2cc5b422c"/>
    <p:sldId xmlns:r="http://schemas.openxmlformats.org/officeDocument/2006/relationships" id="259" r:id="R8b0acb83881e4a2d"/>
    <p:sldId xmlns:r="http://schemas.openxmlformats.org/officeDocument/2006/relationships" id="260" r:id="R92c80f4b616b457c"/>
    <p:sldId xmlns:r="http://schemas.openxmlformats.org/officeDocument/2006/relationships" id="261" r:id="Re823ac58a07244ec"/>
    <p:sldId xmlns:r="http://schemas.openxmlformats.org/officeDocument/2006/relationships" id="262" r:id="R0544292b303d4b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8f95492b64c7f" /><Relationship Type="http://schemas.openxmlformats.org/officeDocument/2006/relationships/slide" Target="/ppt/slides/slide1.xml" Id="Rbc0a1c6052ca4ddc" /><Relationship Type="http://schemas.openxmlformats.org/officeDocument/2006/relationships/slide" Target="/ppt/slides/slide2.xml" Id="Ref2920ae7cb14d04" /><Relationship Type="http://schemas.openxmlformats.org/officeDocument/2006/relationships/slide" Target="/ppt/slides/slide3.xml" Id="R80087dc2cc5b422c" /><Relationship Type="http://schemas.openxmlformats.org/officeDocument/2006/relationships/slide" Target="/ppt/slides/slide4.xml" Id="R8b0acb83881e4a2d" /><Relationship Type="http://schemas.openxmlformats.org/officeDocument/2006/relationships/slide" Target="/ppt/slides/slide5.xml" Id="R92c80f4b616b457c" /><Relationship Type="http://schemas.openxmlformats.org/officeDocument/2006/relationships/slide" Target="/ppt/slides/slide6.xml" Id="Re823ac58a07244ec" /><Relationship Type="http://schemas.openxmlformats.org/officeDocument/2006/relationships/slide" Target="/ppt/slides/slide7.xml" Id="R0544292b303d4b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3e6fdac5d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1dfda175344eb" /><Relationship Type="http://schemas.openxmlformats.org/officeDocument/2006/relationships/theme" Target="/ppt/slideMasters/theme/theme1.xml" Id="Ra66999efb069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1dfda1753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db7b60f7c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e5348fd8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9554236cf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ad95090e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82c8272b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8b423b2d0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a8de00916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HESSEN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