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38f86cf97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72699ae594664"/>
  </p:sldMasterIdLst>
  <p:sldIdLst>
    <p:sldId xmlns:r="http://schemas.openxmlformats.org/officeDocument/2006/relationships" id="256" r:id="Rc3ef3417647e4b8c"/>
    <p:sldId xmlns:r="http://schemas.openxmlformats.org/officeDocument/2006/relationships" id="257" r:id="R23905d469d244e51"/>
    <p:sldId xmlns:r="http://schemas.openxmlformats.org/officeDocument/2006/relationships" id="258" r:id="R5792b55969084df0"/>
    <p:sldId xmlns:r="http://schemas.openxmlformats.org/officeDocument/2006/relationships" id="259" r:id="Ra5f191e82d284ab8"/>
    <p:sldId xmlns:r="http://schemas.openxmlformats.org/officeDocument/2006/relationships" id="260" r:id="R3f1f3345169e4361"/>
    <p:sldId xmlns:r="http://schemas.openxmlformats.org/officeDocument/2006/relationships" id="261" r:id="R7488e25cc076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72699ae594664" /><Relationship Type="http://schemas.openxmlformats.org/officeDocument/2006/relationships/slide" Target="/ppt/slides/slide1.xml" Id="Rc3ef3417647e4b8c" /><Relationship Type="http://schemas.openxmlformats.org/officeDocument/2006/relationships/slide" Target="/ppt/slides/slide2.xml" Id="R23905d469d244e51" /><Relationship Type="http://schemas.openxmlformats.org/officeDocument/2006/relationships/slide" Target="/ppt/slides/slide3.xml" Id="R5792b55969084df0" /><Relationship Type="http://schemas.openxmlformats.org/officeDocument/2006/relationships/slide" Target="/ppt/slides/slide4.xml" Id="Ra5f191e82d284ab8" /><Relationship Type="http://schemas.openxmlformats.org/officeDocument/2006/relationships/slide" Target="/ppt/slides/slide5.xml" Id="R3f1f3345169e4361" /><Relationship Type="http://schemas.openxmlformats.org/officeDocument/2006/relationships/slide" Target="/ppt/slides/slide6.xml" Id="R7488e25cc076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f5c392ab2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3f9cd73d04aaf" /><Relationship Type="http://schemas.openxmlformats.org/officeDocument/2006/relationships/theme" Target="/ppt/slideMasters/theme/theme1.xml" Id="Re6589a00dd95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3f9cd73d0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aea638e07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2e18eb73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677e7d42f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05c47a87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0972f47d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24b0fc01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