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f8521b547b49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67f72b24904a4b"/>
  </p:sldMasterIdLst>
  <p:sldIdLst>
    <p:sldId xmlns:r="http://schemas.openxmlformats.org/officeDocument/2006/relationships" id="256" r:id="R486e8873340a4a8b"/>
    <p:sldId xmlns:r="http://schemas.openxmlformats.org/officeDocument/2006/relationships" id="257" r:id="Rf75796758c1441d6"/>
    <p:sldId xmlns:r="http://schemas.openxmlformats.org/officeDocument/2006/relationships" id="258" r:id="R52795e72b6fd4186"/>
    <p:sldId xmlns:r="http://schemas.openxmlformats.org/officeDocument/2006/relationships" id="259" r:id="R936bb203786d4f93"/>
    <p:sldId xmlns:r="http://schemas.openxmlformats.org/officeDocument/2006/relationships" id="260" r:id="Ra3b57cdcd1c34999"/>
    <p:sldId xmlns:r="http://schemas.openxmlformats.org/officeDocument/2006/relationships" id="261" r:id="R573e64cdafa24521"/>
    <p:sldId xmlns:r="http://schemas.openxmlformats.org/officeDocument/2006/relationships" id="262" r:id="Rc2e5701a982444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67f72b24904a4b" /><Relationship Type="http://schemas.openxmlformats.org/officeDocument/2006/relationships/slide" Target="/ppt/slides/slide1.xml" Id="R486e8873340a4a8b" /><Relationship Type="http://schemas.openxmlformats.org/officeDocument/2006/relationships/slide" Target="/ppt/slides/slide2.xml" Id="Rf75796758c1441d6" /><Relationship Type="http://schemas.openxmlformats.org/officeDocument/2006/relationships/slide" Target="/ppt/slides/slide3.xml" Id="R52795e72b6fd4186" /><Relationship Type="http://schemas.openxmlformats.org/officeDocument/2006/relationships/slide" Target="/ppt/slides/slide4.xml" Id="R936bb203786d4f93" /><Relationship Type="http://schemas.openxmlformats.org/officeDocument/2006/relationships/slide" Target="/ppt/slides/slide5.xml" Id="Ra3b57cdcd1c34999" /><Relationship Type="http://schemas.openxmlformats.org/officeDocument/2006/relationships/slide" Target="/ppt/slides/slide6.xml" Id="R573e64cdafa24521" /><Relationship Type="http://schemas.openxmlformats.org/officeDocument/2006/relationships/slide" Target="/ppt/slides/slide7.xml" Id="Rc2e5701a982444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ede4503df14e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83f456ee54621" /><Relationship Type="http://schemas.openxmlformats.org/officeDocument/2006/relationships/theme" Target="/ppt/slideMasters/theme/theme1.xml" Id="Rd084a13a98a646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c83f456ee546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afdb0b21844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9b5d591b54d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4c66dc5f948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c96302c334b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f2b40d62444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e41ffa7024f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ef46824a040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30 169 405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6 198 453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5 195 687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3 397 359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19 298 599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987 562 765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