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2add976ad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177cce5c746a6"/>
  </p:sldMasterIdLst>
  <p:sldIdLst>
    <p:sldId xmlns:r="http://schemas.openxmlformats.org/officeDocument/2006/relationships" id="256" r:id="Rb31d654f239b43cf"/>
    <p:sldId xmlns:r="http://schemas.openxmlformats.org/officeDocument/2006/relationships" id="257" r:id="Rc7568b7aeb744393"/>
    <p:sldId xmlns:r="http://schemas.openxmlformats.org/officeDocument/2006/relationships" id="258" r:id="R7ae1ae7643fe4207"/>
    <p:sldId xmlns:r="http://schemas.openxmlformats.org/officeDocument/2006/relationships" id="259" r:id="Rabdb167e02da49a9"/>
    <p:sldId xmlns:r="http://schemas.openxmlformats.org/officeDocument/2006/relationships" id="260" r:id="R93c8415c2d3d495a"/>
    <p:sldId xmlns:r="http://schemas.openxmlformats.org/officeDocument/2006/relationships" id="261" r:id="R08549fbeb4be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177cce5c746a6" /><Relationship Type="http://schemas.openxmlformats.org/officeDocument/2006/relationships/slide" Target="/ppt/slides/slide1.xml" Id="Rb31d654f239b43cf" /><Relationship Type="http://schemas.openxmlformats.org/officeDocument/2006/relationships/slide" Target="/ppt/slides/slide2.xml" Id="Rc7568b7aeb744393" /><Relationship Type="http://schemas.openxmlformats.org/officeDocument/2006/relationships/slide" Target="/ppt/slides/slide3.xml" Id="R7ae1ae7643fe4207" /><Relationship Type="http://schemas.openxmlformats.org/officeDocument/2006/relationships/slide" Target="/ppt/slides/slide4.xml" Id="Rabdb167e02da49a9" /><Relationship Type="http://schemas.openxmlformats.org/officeDocument/2006/relationships/slide" Target="/ppt/slides/slide5.xml" Id="R93c8415c2d3d495a" /><Relationship Type="http://schemas.openxmlformats.org/officeDocument/2006/relationships/slide" Target="/ppt/slides/slide6.xml" Id="R08549fbeb4be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431db9702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f04e741c74195" /><Relationship Type="http://schemas.openxmlformats.org/officeDocument/2006/relationships/theme" Target="/ppt/slideMasters/theme/theme1.xml" Id="Re9a97ce3d530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7f04e741c7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1dbad6ec9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c2faab455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9026e029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9e6bc3b73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4be73b6a149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bc1c3903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Svåbekk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84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987 565 357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