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81ae9b73b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8819df4624395"/>
  </p:sldMasterIdLst>
  <p:sldIdLst>
    <p:sldId xmlns:r="http://schemas.openxmlformats.org/officeDocument/2006/relationships" id="256" r:id="Rd4c2739d31594130"/>
    <p:sldId xmlns:r="http://schemas.openxmlformats.org/officeDocument/2006/relationships" id="257" r:id="R4bbf7767a5f1403d"/>
    <p:sldId xmlns:r="http://schemas.openxmlformats.org/officeDocument/2006/relationships" id="258" r:id="R5d3b15cd3ac345a3"/>
    <p:sldId xmlns:r="http://schemas.openxmlformats.org/officeDocument/2006/relationships" id="259" r:id="R066ad53aef9345ed"/>
    <p:sldId xmlns:r="http://schemas.openxmlformats.org/officeDocument/2006/relationships" id="260" r:id="R4bc21e42ab2f49dc"/>
    <p:sldId xmlns:r="http://schemas.openxmlformats.org/officeDocument/2006/relationships" id="261" r:id="Rab7984b882064bb4"/>
    <p:sldId xmlns:r="http://schemas.openxmlformats.org/officeDocument/2006/relationships" id="262" r:id="R5b13c69e38084d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8819df4624395" /><Relationship Type="http://schemas.openxmlformats.org/officeDocument/2006/relationships/slide" Target="/ppt/slides/slide1.xml" Id="Rd4c2739d31594130" /><Relationship Type="http://schemas.openxmlformats.org/officeDocument/2006/relationships/slide" Target="/ppt/slides/slide2.xml" Id="R4bbf7767a5f1403d" /><Relationship Type="http://schemas.openxmlformats.org/officeDocument/2006/relationships/slide" Target="/ppt/slides/slide3.xml" Id="R5d3b15cd3ac345a3" /><Relationship Type="http://schemas.openxmlformats.org/officeDocument/2006/relationships/slide" Target="/ppt/slides/slide4.xml" Id="R066ad53aef9345ed" /><Relationship Type="http://schemas.openxmlformats.org/officeDocument/2006/relationships/slide" Target="/ppt/slides/slide5.xml" Id="R4bc21e42ab2f49dc" /><Relationship Type="http://schemas.openxmlformats.org/officeDocument/2006/relationships/slide" Target="/ppt/slides/slide6.xml" Id="Rab7984b882064bb4" /><Relationship Type="http://schemas.openxmlformats.org/officeDocument/2006/relationships/slide" Target="/ppt/slides/slide7.xml" Id="R5b13c69e38084d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ab1634c6f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92d3cba714c8e" /><Relationship Type="http://schemas.openxmlformats.org/officeDocument/2006/relationships/theme" Target="/ppt/slideMasters/theme/theme1.xml" Id="Ra60e479cd864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392d3cba71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5a896a84f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3d2106f7c4b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78ae600a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1b5df2588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6a1ada1c0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bc747be0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6749c3f0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192 346 719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1 025 784 004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1 068 451 575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