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3c7673292c47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03b269c9e64b40"/>
  </p:sldMasterIdLst>
  <p:sldIdLst>
    <p:sldId xmlns:r="http://schemas.openxmlformats.org/officeDocument/2006/relationships" id="256" r:id="R1a5c50068c1447f6"/>
    <p:sldId xmlns:r="http://schemas.openxmlformats.org/officeDocument/2006/relationships" id="257" r:id="R4b7b3fae5e2945d4"/>
    <p:sldId xmlns:r="http://schemas.openxmlformats.org/officeDocument/2006/relationships" id="258" r:id="R6ad11626f4184bee"/>
    <p:sldId xmlns:r="http://schemas.openxmlformats.org/officeDocument/2006/relationships" id="259" r:id="R40b22bd77ff74fe4"/>
    <p:sldId xmlns:r="http://schemas.openxmlformats.org/officeDocument/2006/relationships" id="260" r:id="R531d4f4debba42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03b269c9e64b40" /><Relationship Type="http://schemas.openxmlformats.org/officeDocument/2006/relationships/slide" Target="/ppt/slides/slide1.xml" Id="R1a5c50068c1447f6" /><Relationship Type="http://schemas.openxmlformats.org/officeDocument/2006/relationships/slide" Target="/ppt/slides/slide2.xml" Id="R4b7b3fae5e2945d4" /><Relationship Type="http://schemas.openxmlformats.org/officeDocument/2006/relationships/slide" Target="/ppt/slides/slide3.xml" Id="R6ad11626f4184bee" /><Relationship Type="http://schemas.openxmlformats.org/officeDocument/2006/relationships/slide" Target="/ppt/slides/slide4.xml" Id="R40b22bd77ff74fe4" /><Relationship Type="http://schemas.openxmlformats.org/officeDocument/2006/relationships/slide" Target="/ppt/slides/slide5.xml" Id="R531d4f4debba42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50778a67ac40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9d268eedd4684" /><Relationship Type="http://schemas.openxmlformats.org/officeDocument/2006/relationships/theme" Target="/ppt/slideMasters/theme/theme1.xml" Id="Rb3f70dd6df4f47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d9d268eedd46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ab28db53848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470307f994a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d099cf85246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072deec6b4f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f3eedbf4b4e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KLP AKSJEGLOBAL INDEKS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KLP AKSJEGLOBAL INDEKS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KLP Kapitalforvaltning AS, Dronning Eufemias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03 78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987 570 113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