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4b2f10b7b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2a0d555ee4bcc"/>
  </p:sldMasterIdLst>
  <p:sldIdLst>
    <p:sldId xmlns:r="http://schemas.openxmlformats.org/officeDocument/2006/relationships" id="256" r:id="R09d179bddb70486f"/>
    <p:sldId xmlns:r="http://schemas.openxmlformats.org/officeDocument/2006/relationships" id="257" r:id="Re874ccf0425a4e76"/>
    <p:sldId xmlns:r="http://schemas.openxmlformats.org/officeDocument/2006/relationships" id="258" r:id="R82735a1bd4734005"/>
    <p:sldId xmlns:r="http://schemas.openxmlformats.org/officeDocument/2006/relationships" id="259" r:id="Ra51341b4c42d4c75"/>
    <p:sldId xmlns:r="http://schemas.openxmlformats.org/officeDocument/2006/relationships" id="260" r:id="Rcf186940b63a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2a0d555ee4bcc" /><Relationship Type="http://schemas.openxmlformats.org/officeDocument/2006/relationships/slide" Target="/ppt/slides/slide1.xml" Id="R09d179bddb70486f" /><Relationship Type="http://schemas.openxmlformats.org/officeDocument/2006/relationships/slide" Target="/ppt/slides/slide2.xml" Id="Re874ccf0425a4e76" /><Relationship Type="http://schemas.openxmlformats.org/officeDocument/2006/relationships/slide" Target="/ppt/slides/slide3.xml" Id="R82735a1bd4734005" /><Relationship Type="http://schemas.openxmlformats.org/officeDocument/2006/relationships/slide" Target="/ppt/slides/slide4.xml" Id="Ra51341b4c42d4c75" /><Relationship Type="http://schemas.openxmlformats.org/officeDocument/2006/relationships/slide" Target="/ppt/slides/slide5.xml" Id="Rcf186940b63a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8ae256706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89d1ba76d4e9b" /><Relationship Type="http://schemas.openxmlformats.org/officeDocument/2006/relationships/theme" Target="/ppt/slideMasters/theme/theme1.xml" Id="Rfa4edd27c3bc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89d1ba76d4e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5465aa85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cd04af77d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8bcf3abe46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be1e0c576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3627c3324b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EIFFEL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EIFFEL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EIFFEL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EIFFEL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EIFFEL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987 570 121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EIFFEL UTVIKLING AS</a:t>
            </a:r>
          </a:p>
        </p:txBody>
      </p:sp>
    </p:spTree>
  </p:cSld>
  <p:clrMapOvr>
    <a:masterClrMapping xmlns:a="http://schemas.openxmlformats.org/drawingml/2006/main"/>
  </p:clrMapOvr>
</p:sld>
</file>