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50e409499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a218b273b446c"/>
  </p:sldMasterIdLst>
  <p:sldIdLst>
    <p:sldId xmlns:r="http://schemas.openxmlformats.org/officeDocument/2006/relationships" id="256" r:id="R6d0a4eef6a7c42c2"/>
    <p:sldId xmlns:r="http://schemas.openxmlformats.org/officeDocument/2006/relationships" id="257" r:id="R3b7d799d112c4355"/>
    <p:sldId xmlns:r="http://schemas.openxmlformats.org/officeDocument/2006/relationships" id="258" r:id="R8231066cd10e46ba"/>
    <p:sldId xmlns:r="http://schemas.openxmlformats.org/officeDocument/2006/relationships" id="259" r:id="R797ae6f398ec4676"/>
    <p:sldId xmlns:r="http://schemas.openxmlformats.org/officeDocument/2006/relationships" id="260" r:id="R488efbf5eebc43b6"/>
    <p:sldId xmlns:r="http://schemas.openxmlformats.org/officeDocument/2006/relationships" id="261" r:id="R100d8f60e54b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a218b273b446c" /><Relationship Type="http://schemas.openxmlformats.org/officeDocument/2006/relationships/slide" Target="/ppt/slides/slide1.xml" Id="R6d0a4eef6a7c42c2" /><Relationship Type="http://schemas.openxmlformats.org/officeDocument/2006/relationships/slide" Target="/ppt/slides/slide2.xml" Id="R3b7d799d112c4355" /><Relationship Type="http://schemas.openxmlformats.org/officeDocument/2006/relationships/slide" Target="/ppt/slides/slide3.xml" Id="R8231066cd10e46ba" /><Relationship Type="http://schemas.openxmlformats.org/officeDocument/2006/relationships/slide" Target="/ppt/slides/slide4.xml" Id="R797ae6f398ec4676" /><Relationship Type="http://schemas.openxmlformats.org/officeDocument/2006/relationships/slide" Target="/ppt/slides/slide5.xml" Id="R488efbf5eebc43b6" /><Relationship Type="http://schemas.openxmlformats.org/officeDocument/2006/relationships/slide" Target="/ppt/slides/slide6.xml" Id="R100d8f60e54b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a51bc9eae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f483f77064391" /><Relationship Type="http://schemas.openxmlformats.org/officeDocument/2006/relationships/theme" Target="/ppt/slideMasters/theme/theme1.xml" Id="R83a2c6e6f904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f483f7706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7689794f2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3869d3693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373b5c9b4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bfbc4726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63dd5e354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bea5e144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