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4f0304e0944d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3069f69094462c"/>
  </p:sldMasterIdLst>
  <p:sldIdLst>
    <p:sldId xmlns:r="http://schemas.openxmlformats.org/officeDocument/2006/relationships" id="256" r:id="R0bda3021ed194b29"/>
    <p:sldId xmlns:r="http://schemas.openxmlformats.org/officeDocument/2006/relationships" id="257" r:id="R8e6c2cc97f404a7c"/>
    <p:sldId xmlns:r="http://schemas.openxmlformats.org/officeDocument/2006/relationships" id="258" r:id="R91c756b7433a4efb"/>
    <p:sldId xmlns:r="http://schemas.openxmlformats.org/officeDocument/2006/relationships" id="259" r:id="R98e3768a955346cf"/>
    <p:sldId xmlns:r="http://schemas.openxmlformats.org/officeDocument/2006/relationships" id="260" r:id="R45914ea9776f40cc"/>
    <p:sldId xmlns:r="http://schemas.openxmlformats.org/officeDocument/2006/relationships" id="261" r:id="Rcb221ce5f6e54785"/>
    <p:sldId xmlns:r="http://schemas.openxmlformats.org/officeDocument/2006/relationships" id="262" r:id="R8a7faf8741cd4e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3069f69094462c" /><Relationship Type="http://schemas.openxmlformats.org/officeDocument/2006/relationships/slide" Target="/ppt/slides/slide1.xml" Id="R0bda3021ed194b29" /><Relationship Type="http://schemas.openxmlformats.org/officeDocument/2006/relationships/slide" Target="/ppt/slides/slide2.xml" Id="R8e6c2cc97f404a7c" /><Relationship Type="http://schemas.openxmlformats.org/officeDocument/2006/relationships/slide" Target="/ppt/slides/slide3.xml" Id="R91c756b7433a4efb" /><Relationship Type="http://schemas.openxmlformats.org/officeDocument/2006/relationships/slide" Target="/ppt/slides/slide4.xml" Id="R98e3768a955346cf" /><Relationship Type="http://schemas.openxmlformats.org/officeDocument/2006/relationships/slide" Target="/ppt/slides/slide5.xml" Id="R45914ea9776f40cc" /><Relationship Type="http://schemas.openxmlformats.org/officeDocument/2006/relationships/slide" Target="/ppt/slides/slide6.xml" Id="Rcb221ce5f6e54785" /><Relationship Type="http://schemas.openxmlformats.org/officeDocument/2006/relationships/slide" Target="/ppt/slides/slide7.xml" Id="R8a7faf8741cd4e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c02fb9191f42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faf381ba34c8a" /><Relationship Type="http://schemas.openxmlformats.org/officeDocument/2006/relationships/theme" Target="/ppt/slideMasters/theme/theme1.xml" Id="Rbe6ff0b52bb44f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8faf381ba34c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eb3aa676d4c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a7c77b18640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52eeb01e04a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597269fd544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958e07d4c40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f0c62c17546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f5c5bf96744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HK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HK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4 876 921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−68 209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1 082 008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ASIQ INVEST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CRAMER &amp; CO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Hoffsveien 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41 08 80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post@hkregnskap.no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www.hkregnskap.no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987 572 957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 REGNSKAP AS</a:t>
            </a:r>
          </a:p>
        </p:txBody>
      </p:sp>
    </p:spTree>
  </p:cSld>
  <p:clrMapOvr>
    <a:masterClrMapping xmlns:a="http://schemas.openxmlformats.org/drawingml/2006/main"/>
  </p:clrMapOvr>
</p:sld>
</file>