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747577d44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2f405a7c74550"/>
  </p:sldMasterIdLst>
  <p:sldIdLst>
    <p:sldId xmlns:r="http://schemas.openxmlformats.org/officeDocument/2006/relationships" id="256" r:id="Rbbab10983ad64fdd"/>
    <p:sldId xmlns:r="http://schemas.openxmlformats.org/officeDocument/2006/relationships" id="257" r:id="Reee032c30aec4672"/>
    <p:sldId xmlns:r="http://schemas.openxmlformats.org/officeDocument/2006/relationships" id="258" r:id="R2f3dfb55e1774709"/>
    <p:sldId xmlns:r="http://schemas.openxmlformats.org/officeDocument/2006/relationships" id="259" r:id="R5fd28d65f48d47cb"/>
    <p:sldId xmlns:r="http://schemas.openxmlformats.org/officeDocument/2006/relationships" id="260" r:id="R252fee00a77c4705"/>
    <p:sldId xmlns:r="http://schemas.openxmlformats.org/officeDocument/2006/relationships" id="261" r:id="R031ae8b039db4c9f"/>
    <p:sldId xmlns:r="http://schemas.openxmlformats.org/officeDocument/2006/relationships" id="262" r:id="Rd8f640343f51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2f405a7c74550" /><Relationship Type="http://schemas.openxmlformats.org/officeDocument/2006/relationships/slide" Target="/ppt/slides/slide1.xml" Id="Rbbab10983ad64fdd" /><Relationship Type="http://schemas.openxmlformats.org/officeDocument/2006/relationships/slide" Target="/ppt/slides/slide2.xml" Id="Reee032c30aec4672" /><Relationship Type="http://schemas.openxmlformats.org/officeDocument/2006/relationships/slide" Target="/ppt/slides/slide3.xml" Id="R2f3dfb55e1774709" /><Relationship Type="http://schemas.openxmlformats.org/officeDocument/2006/relationships/slide" Target="/ppt/slides/slide4.xml" Id="R5fd28d65f48d47cb" /><Relationship Type="http://schemas.openxmlformats.org/officeDocument/2006/relationships/slide" Target="/ppt/slides/slide5.xml" Id="R252fee00a77c4705" /><Relationship Type="http://schemas.openxmlformats.org/officeDocument/2006/relationships/slide" Target="/ppt/slides/slide6.xml" Id="R031ae8b039db4c9f" /><Relationship Type="http://schemas.openxmlformats.org/officeDocument/2006/relationships/slide" Target="/ppt/slides/slide7.xml" Id="Rd8f640343f51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694b1a005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0ed9f30845de" /><Relationship Type="http://schemas.openxmlformats.org/officeDocument/2006/relationships/theme" Target="/ppt/slideMasters/theme/theme1.xml" Id="R7b02dc041881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b0ed9f308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354d1a3b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7e242fd5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76bc9aec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3f33b7b8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bf12baa8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2d80ce32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982af85c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