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2e479a5f74b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3595815714017"/>
  </p:sldMasterIdLst>
  <p:sldIdLst>
    <p:sldId xmlns:r="http://schemas.openxmlformats.org/officeDocument/2006/relationships" id="256" r:id="Rb27bd9a404c54b10"/>
    <p:sldId xmlns:r="http://schemas.openxmlformats.org/officeDocument/2006/relationships" id="257" r:id="Rbb047de3f32c4ee4"/>
    <p:sldId xmlns:r="http://schemas.openxmlformats.org/officeDocument/2006/relationships" id="258" r:id="R5929bb08831640b5"/>
    <p:sldId xmlns:r="http://schemas.openxmlformats.org/officeDocument/2006/relationships" id="259" r:id="R1d9f5939a5ae4403"/>
    <p:sldId xmlns:r="http://schemas.openxmlformats.org/officeDocument/2006/relationships" id="260" r:id="R0b3b87a5ea4b4bd7"/>
    <p:sldId xmlns:r="http://schemas.openxmlformats.org/officeDocument/2006/relationships" id="261" r:id="R6099335bfeb9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3595815714017" /><Relationship Type="http://schemas.openxmlformats.org/officeDocument/2006/relationships/slide" Target="/ppt/slides/slide1.xml" Id="Rb27bd9a404c54b10" /><Relationship Type="http://schemas.openxmlformats.org/officeDocument/2006/relationships/slide" Target="/ppt/slides/slide2.xml" Id="Rbb047de3f32c4ee4" /><Relationship Type="http://schemas.openxmlformats.org/officeDocument/2006/relationships/slide" Target="/ppt/slides/slide3.xml" Id="R5929bb08831640b5" /><Relationship Type="http://schemas.openxmlformats.org/officeDocument/2006/relationships/slide" Target="/ppt/slides/slide4.xml" Id="R1d9f5939a5ae4403" /><Relationship Type="http://schemas.openxmlformats.org/officeDocument/2006/relationships/slide" Target="/ppt/slides/slide5.xml" Id="R0b3b87a5ea4b4bd7" /><Relationship Type="http://schemas.openxmlformats.org/officeDocument/2006/relationships/slide" Target="/ppt/slides/slide6.xml" Id="R6099335bfeb9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7bbb85ec0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f3d6cb7d4508" /><Relationship Type="http://schemas.openxmlformats.org/officeDocument/2006/relationships/theme" Target="/ppt/slideMasters/theme/theme1.xml" Id="R15c783184175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0f3d6cb7d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1717b89d5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6c848220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96805ad0a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f2cce8043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0fd0c6d4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140047df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20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killingmo@revisorhuset.no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987 610 859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