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8c2a9cd1b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190683c9c449c"/>
  </p:sldMasterIdLst>
  <p:sldIdLst>
    <p:sldId xmlns:r="http://schemas.openxmlformats.org/officeDocument/2006/relationships" id="256" r:id="R4a137e89bd6e4f0e"/>
    <p:sldId xmlns:r="http://schemas.openxmlformats.org/officeDocument/2006/relationships" id="257" r:id="R644331ad999847c4"/>
    <p:sldId xmlns:r="http://schemas.openxmlformats.org/officeDocument/2006/relationships" id="258" r:id="R34b5a9b864c44248"/>
    <p:sldId xmlns:r="http://schemas.openxmlformats.org/officeDocument/2006/relationships" id="259" r:id="R68bd6e648e91456b"/>
    <p:sldId xmlns:r="http://schemas.openxmlformats.org/officeDocument/2006/relationships" id="260" r:id="Rf5629d157ddb4df8"/>
    <p:sldId xmlns:r="http://schemas.openxmlformats.org/officeDocument/2006/relationships" id="261" r:id="R0477f87bb8d44db7"/>
    <p:sldId xmlns:r="http://schemas.openxmlformats.org/officeDocument/2006/relationships" id="262" r:id="R187820f1756a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190683c9c449c" /><Relationship Type="http://schemas.openxmlformats.org/officeDocument/2006/relationships/slide" Target="/ppt/slides/slide1.xml" Id="R4a137e89bd6e4f0e" /><Relationship Type="http://schemas.openxmlformats.org/officeDocument/2006/relationships/slide" Target="/ppt/slides/slide2.xml" Id="R644331ad999847c4" /><Relationship Type="http://schemas.openxmlformats.org/officeDocument/2006/relationships/slide" Target="/ppt/slides/slide3.xml" Id="R34b5a9b864c44248" /><Relationship Type="http://schemas.openxmlformats.org/officeDocument/2006/relationships/slide" Target="/ppt/slides/slide4.xml" Id="R68bd6e648e91456b" /><Relationship Type="http://schemas.openxmlformats.org/officeDocument/2006/relationships/slide" Target="/ppt/slides/slide5.xml" Id="Rf5629d157ddb4df8" /><Relationship Type="http://schemas.openxmlformats.org/officeDocument/2006/relationships/slide" Target="/ppt/slides/slide6.xml" Id="R0477f87bb8d44db7" /><Relationship Type="http://schemas.openxmlformats.org/officeDocument/2006/relationships/slide" Target="/ppt/slides/slide7.xml" Id="R187820f1756a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018d4a816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5a0e1ae4b4f54" /><Relationship Type="http://schemas.openxmlformats.org/officeDocument/2006/relationships/theme" Target="/ppt/slideMasters/theme/theme1.xml" Id="Rd5ea4ca90251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5a0e1ae4b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4ac361d5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a82e013c9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9087bf6e8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ca4e6d23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e7e04206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4b68a7cdf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40c3f739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NIELS EGEDE SAABYE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