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4327cb135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6767f0ee14991"/>
  </p:sldMasterIdLst>
  <p:sldIdLst>
    <p:sldId xmlns:r="http://schemas.openxmlformats.org/officeDocument/2006/relationships" id="256" r:id="R414c47905c844471"/>
    <p:sldId xmlns:r="http://schemas.openxmlformats.org/officeDocument/2006/relationships" id="257" r:id="Rf77ac9668fd542ae"/>
    <p:sldId xmlns:r="http://schemas.openxmlformats.org/officeDocument/2006/relationships" id="258" r:id="Rf080bfe4f07c4c09"/>
    <p:sldId xmlns:r="http://schemas.openxmlformats.org/officeDocument/2006/relationships" id="259" r:id="Re8272f51fd144fb5"/>
    <p:sldId xmlns:r="http://schemas.openxmlformats.org/officeDocument/2006/relationships" id="260" r:id="R578ffe7ce28249e3"/>
    <p:sldId xmlns:r="http://schemas.openxmlformats.org/officeDocument/2006/relationships" id="261" r:id="R9d13b06fbb19482a"/>
    <p:sldId xmlns:r="http://schemas.openxmlformats.org/officeDocument/2006/relationships" id="262" r:id="Ra024a24107b8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6767f0ee14991" /><Relationship Type="http://schemas.openxmlformats.org/officeDocument/2006/relationships/slide" Target="/ppt/slides/slide1.xml" Id="R414c47905c844471" /><Relationship Type="http://schemas.openxmlformats.org/officeDocument/2006/relationships/slide" Target="/ppt/slides/slide2.xml" Id="Rf77ac9668fd542ae" /><Relationship Type="http://schemas.openxmlformats.org/officeDocument/2006/relationships/slide" Target="/ppt/slides/slide3.xml" Id="Rf080bfe4f07c4c09" /><Relationship Type="http://schemas.openxmlformats.org/officeDocument/2006/relationships/slide" Target="/ppt/slides/slide4.xml" Id="Re8272f51fd144fb5" /><Relationship Type="http://schemas.openxmlformats.org/officeDocument/2006/relationships/slide" Target="/ppt/slides/slide5.xml" Id="R578ffe7ce28249e3" /><Relationship Type="http://schemas.openxmlformats.org/officeDocument/2006/relationships/slide" Target="/ppt/slides/slide6.xml" Id="R9d13b06fbb19482a" /><Relationship Type="http://schemas.openxmlformats.org/officeDocument/2006/relationships/slide" Target="/ppt/slides/slide7.xml" Id="Ra024a24107b8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94af7d315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c2e53254459e" /><Relationship Type="http://schemas.openxmlformats.org/officeDocument/2006/relationships/theme" Target="/ppt/slideMasters/theme/theme1.xml" Id="R49a5fafd29aa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9c2e53254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ce31d49e3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fc534af9f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524483b81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26c5ce782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e50a70b2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0c41f94ed4e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11c560eb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−2 512 613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43 624 857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43 754 109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69,6 %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CATHRINE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KJERSTI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A. Kåsi, Bjørnstadbakken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04 25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klaus.invest@hotmail.com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