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7895aec74642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202c95350c49a7"/>
  </p:sldMasterIdLst>
  <p:sldIdLst>
    <p:sldId xmlns:r="http://schemas.openxmlformats.org/officeDocument/2006/relationships" id="256" r:id="R70dc694bd95b431f"/>
    <p:sldId xmlns:r="http://schemas.openxmlformats.org/officeDocument/2006/relationships" id="257" r:id="R7fec94b91e474a97"/>
    <p:sldId xmlns:r="http://schemas.openxmlformats.org/officeDocument/2006/relationships" id="258" r:id="R5896cb2d0a764236"/>
    <p:sldId xmlns:r="http://schemas.openxmlformats.org/officeDocument/2006/relationships" id="259" r:id="Rc3f00105e79b48cd"/>
    <p:sldId xmlns:r="http://schemas.openxmlformats.org/officeDocument/2006/relationships" id="260" r:id="R2b5d691ff8bc44ea"/>
    <p:sldId xmlns:r="http://schemas.openxmlformats.org/officeDocument/2006/relationships" id="261" r:id="R4b1e93e5b0dc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02c95350c49a7" /><Relationship Type="http://schemas.openxmlformats.org/officeDocument/2006/relationships/slide" Target="/ppt/slides/slide1.xml" Id="R70dc694bd95b431f" /><Relationship Type="http://schemas.openxmlformats.org/officeDocument/2006/relationships/slide" Target="/ppt/slides/slide2.xml" Id="R7fec94b91e474a97" /><Relationship Type="http://schemas.openxmlformats.org/officeDocument/2006/relationships/slide" Target="/ppt/slides/slide3.xml" Id="R5896cb2d0a764236" /><Relationship Type="http://schemas.openxmlformats.org/officeDocument/2006/relationships/slide" Target="/ppt/slides/slide4.xml" Id="Rc3f00105e79b48cd" /><Relationship Type="http://schemas.openxmlformats.org/officeDocument/2006/relationships/slide" Target="/ppt/slides/slide5.xml" Id="R2b5d691ff8bc44ea" /><Relationship Type="http://schemas.openxmlformats.org/officeDocument/2006/relationships/slide" Target="/ppt/slides/slide6.xml" Id="R4b1e93e5b0dc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7ded647e64f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8dfe044a948b2" /><Relationship Type="http://schemas.openxmlformats.org/officeDocument/2006/relationships/theme" Target="/ppt/slideMasters/theme/theme1.xml" Id="R336f3416928545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48dfe044a9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ee76e8f8b4a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d7906522a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1a65ab3fb4c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0fa59122c43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35a7d4ba545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deaa14c2149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