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c3c68ac3f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7ffa0bb784c72"/>
  </p:sldMasterIdLst>
  <p:sldIdLst>
    <p:sldId xmlns:r="http://schemas.openxmlformats.org/officeDocument/2006/relationships" id="256" r:id="R7c854ecb24cb4c9f"/>
    <p:sldId xmlns:r="http://schemas.openxmlformats.org/officeDocument/2006/relationships" id="257" r:id="R8c2129ce59a244e0"/>
    <p:sldId xmlns:r="http://schemas.openxmlformats.org/officeDocument/2006/relationships" id="258" r:id="R4ea8641f0b80452d"/>
    <p:sldId xmlns:r="http://schemas.openxmlformats.org/officeDocument/2006/relationships" id="259" r:id="R4dd84bde989d4525"/>
    <p:sldId xmlns:r="http://schemas.openxmlformats.org/officeDocument/2006/relationships" id="260" r:id="Rcbc5bc2c4f65426e"/>
    <p:sldId xmlns:r="http://schemas.openxmlformats.org/officeDocument/2006/relationships" id="261" r:id="Rcaf86cfd7039428f"/>
    <p:sldId xmlns:r="http://schemas.openxmlformats.org/officeDocument/2006/relationships" id="262" r:id="Rbb823c3f410e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7ffa0bb784c72" /><Relationship Type="http://schemas.openxmlformats.org/officeDocument/2006/relationships/slide" Target="/ppt/slides/slide1.xml" Id="R7c854ecb24cb4c9f" /><Relationship Type="http://schemas.openxmlformats.org/officeDocument/2006/relationships/slide" Target="/ppt/slides/slide2.xml" Id="R8c2129ce59a244e0" /><Relationship Type="http://schemas.openxmlformats.org/officeDocument/2006/relationships/slide" Target="/ppt/slides/slide3.xml" Id="R4ea8641f0b80452d" /><Relationship Type="http://schemas.openxmlformats.org/officeDocument/2006/relationships/slide" Target="/ppt/slides/slide4.xml" Id="R4dd84bde989d4525" /><Relationship Type="http://schemas.openxmlformats.org/officeDocument/2006/relationships/slide" Target="/ppt/slides/slide5.xml" Id="Rcbc5bc2c4f65426e" /><Relationship Type="http://schemas.openxmlformats.org/officeDocument/2006/relationships/slide" Target="/ppt/slides/slide6.xml" Id="Rcaf86cfd7039428f" /><Relationship Type="http://schemas.openxmlformats.org/officeDocument/2006/relationships/slide" Target="/ppt/slides/slide7.xml" Id="Rbb823c3f410e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f5d37df0b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e6109033416f" /><Relationship Type="http://schemas.openxmlformats.org/officeDocument/2006/relationships/theme" Target="/ppt/slideMasters/theme/theme1.xml" Id="Rcf776d241f75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fe6109033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49668937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6e8f4957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ce96ce4a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ba820d15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727ec7a4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5e35f4afe42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73c3da89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