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4a5f63bd1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49ca8a4864388"/>
  </p:sldMasterIdLst>
  <p:sldIdLst>
    <p:sldId xmlns:r="http://schemas.openxmlformats.org/officeDocument/2006/relationships" id="256" r:id="R6f10f75058d246b2"/>
    <p:sldId xmlns:r="http://schemas.openxmlformats.org/officeDocument/2006/relationships" id="257" r:id="R36223d697e18463d"/>
    <p:sldId xmlns:r="http://schemas.openxmlformats.org/officeDocument/2006/relationships" id="258" r:id="R2c05381898fe47e6"/>
    <p:sldId xmlns:r="http://schemas.openxmlformats.org/officeDocument/2006/relationships" id="259" r:id="R3194e2f6797742ee"/>
    <p:sldId xmlns:r="http://schemas.openxmlformats.org/officeDocument/2006/relationships" id="260" r:id="R3e49d0b46d2441c6"/>
    <p:sldId xmlns:r="http://schemas.openxmlformats.org/officeDocument/2006/relationships" id="261" r:id="R1611a26366ff4c77"/>
    <p:sldId xmlns:r="http://schemas.openxmlformats.org/officeDocument/2006/relationships" id="262" r:id="Rf597681dffc1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49ca8a4864388" /><Relationship Type="http://schemas.openxmlformats.org/officeDocument/2006/relationships/slide" Target="/ppt/slides/slide1.xml" Id="R6f10f75058d246b2" /><Relationship Type="http://schemas.openxmlformats.org/officeDocument/2006/relationships/slide" Target="/ppt/slides/slide2.xml" Id="R36223d697e18463d" /><Relationship Type="http://schemas.openxmlformats.org/officeDocument/2006/relationships/slide" Target="/ppt/slides/slide3.xml" Id="R2c05381898fe47e6" /><Relationship Type="http://schemas.openxmlformats.org/officeDocument/2006/relationships/slide" Target="/ppt/slides/slide4.xml" Id="R3194e2f6797742ee" /><Relationship Type="http://schemas.openxmlformats.org/officeDocument/2006/relationships/slide" Target="/ppt/slides/slide5.xml" Id="R3e49d0b46d2441c6" /><Relationship Type="http://schemas.openxmlformats.org/officeDocument/2006/relationships/slide" Target="/ppt/slides/slide6.xml" Id="R1611a26366ff4c77" /><Relationship Type="http://schemas.openxmlformats.org/officeDocument/2006/relationships/slide" Target="/ppt/slides/slide7.xml" Id="Rf597681dffc1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4869ca507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cc12cb044294" /><Relationship Type="http://schemas.openxmlformats.org/officeDocument/2006/relationships/theme" Target="/ppt/slideMasters/theme/theme1.xml" Id="R5a590d152afd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bcc12cb04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b4b6b34f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7c77e44c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279f3f10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58e78ad0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2012afdd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1e4ef9f1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7f1e9532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