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aa17f8bdd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a906d20fb4c5b"/>
  </p:sldMasterIdLst>
  <p:sldIdLst>
    <p:sldId xmlns:r="http://schemas.openxmlformats.org/officeDocument/2006/relationships" id="256" r:id="R4e052ce7fcbb4687"/>
    <p:sldId xmlns:r="http://schemas.openxmlformats.org/officeDocument/2006/relationships" id="257" r:id="R026494baf9ee4ef3"/>
    <p:sldId xmlns:r="http://schemas.openxmlformats.org/officeDocument/2006/relationships" id="258" r:id="R71692f8713534580"/>
    <p:sldId xmlns:r="http://schemas.openxmlformats.org/officeDocument/2006/relationships" id="259" r:id="Rf252a3dabf974e5d"/>
    <p:sldId xmlns:r="http://schemas.openxmlformats.org/officeDocument/2006/relationships" id="260" r:id="R13541983e40b4c7e"/>
    <p:sldId xmlns:r="http://schemas.openxmlformats.org/officeDocument/2006/relationships" id="261" r:id="R7f5de8973c71462c"/>
    <p:sldId xmlns:r="http://schemas.openxmlformats.org/officeDocument/2006/relationships" id="262" r:id="Rc2d4186beca5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a906d20fb4c5b" /><Relationship Type="http://schemas.openxmlformats.org/officeDocument/2006/relationships/slide" Target="/ppt/slides/slide1.xml" Id="R4e052ce7fcbb4687" /><Relationship Type="http://schemas.openxmlformats.org/officeDocument/2006/relationships/slide" Target="/ppt/slides/slide2.xml" Id="R026494baf9ee4ef3" /><Relationship Type="http://schemas.openxmlformats.org/officeDocument/2006/relationships/slide" Target="/ppt/slides/slide3.xml" Id="R71692f8713534580" /><Relationship Type="http://schemas.openxmlformats.org/officeDocument/2006/relationships/slide" Target="/ppt/slides/slide4.xml" Id="Rf252a3dabf974e5d" /><Relationship Type="http://schemas.openxmlformats.org/officeDocument/2006/relationships/slide" Target="/ppt/slides/slide5.xml" Id="R13541983e40b4c7e" /><Relationship Type="http://schemas.openxmlformats.org/officeDocument/2006/relationships/slide" Target="/ppt/slides/slide6.xml" Id="R7f5de8973c71462c" /><Relationship Type="http://schemas.openxmlformats.org/officeDocument/2006/relationships/slide" Target="/ppt/slides/slide7.xml" Id="Rc2d4186beca5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1b4b3adc7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8ee40ab34f26" /><Relationship Type="http://schemas.openxmlformats.org/officeDocument/2006/relationships/theme" Target="/ppt/slideMasters/theme/theme1.xml" Id="R13be91a54c3f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68ee40ab3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68117fc9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5f1ae448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28fd65789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09ee1e79b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6d537c48f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6214fd430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34b4c863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