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bd3d38600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336a557ffe4a72"/>
  </p:sldMasterIdLst>
  <p:sldIdLst>
    <p:sldId xmlns:r="http://schemas.openxmlformats.org/officeDocument/2006/relationships" id="256" r:id="R6e00cc337b584929"/>
    <p:sldId xmlns:r="http://schemas.openxmlformats.org/officeDocument/2006/relationships" id="257" r:id="Rda5cef70aa5b4464"/>
    <p:sldId xmlns:r="http://schemas.openxmlformats.org/officeDocument/2006/relationships" id="258" r:id="R4f259a1ca46747d8"/>
    <p:sldId xmlns:r="http://schemas.openxmlformats.org/officeDocument/2006/relationships" id="259" r:id="R72598a3777d64f35"/>
    <p:sldId xmlns:r="http://schemas.openxmlformats.org/officeDocument/2006/relationships" id="260" r:id="R52c18cfa162d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36a557ffe4a72" /><Relationship Type="http://schemas.openxmlformats.org/officeDocument/2006/relationships/slide" Target="/ppt/slides/slide1.xml" Id="R6e00cc337b584929" /><Relationship Type="http://schemas.openxmlformats.org/officeDocument/2006/relationships/slide" Target="/ppt/slides/slide2.xml" Id="Rda5cef70aa5b4464" /><Relationship Type="http://schemas.openxmlformats.org/officeDocument/2006/relationships/slide" Target="/ppt/slides/slide3.xml" Id="R4f259a1ca46747d8" /><Relationship Type="http://schemas.openxmlformats.org/officeDocument/2006/relationships/slide" Target="/ppt/slides/slide4.xml" Id="R72598a3777d64f35" /><Relationship Type="http://schemas.openxmlformats.org/officeDocument/2006/relationships/slide" Target="/ppt/slides/slide5.xml" Id="R52c18cfa162d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9c883bec644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b24a8715b4423" /><Relationship Type="http://schemas.openxmlformats.org/officeDocument/2006/relationships/theme" Target="/ppt/slideMasters/theme/theme1.xml" Id="R620082cc040b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db24a8715b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34b66329a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7242fdbbd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700f1d52f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7ebe699d1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4cebb0eb3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