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a52c6e2c544f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6be788f0f94399"/>
  </p:sldMasterIdLst>
  <p:sldIdLst>
    <p:sldId xmlns:r="http://schemas.openxmlformats.org/officeDocument/2006/relationships" id="256" r:id="Re1a5cd10f057433d"/>
    <p:sldId xmlns:r="http://schemas.openxmlformats.org/officeDocument/2006/relationships" id="257" r:id="Rcdd4ba6908a04852"/>
    <p:sldId xmlns:r="http://schemas.openxmlformats.org/officeDocument/2006/relationships" id="258" r:id="R8a00de8002484b6e"/>
    <p:sldId xmlns:r="http://schemas.openxmlformats.org/officeDocument/2006/relationships" id="259" r:id="Rab00fc37652d4b38"/>
    <p:sldId xmlns:r="http://schemas.openxmlformats.org/officeDocument/2006/relationships" id="260" r:id="R4e799ab005a04af5"/>
    <p:sldId xmlns:r="http://schemas.openxmlformats.org/officeDocument/2006/relationships" id="261" r:id="Rb9026002ef284e62"/>
    <p:sldId xmlns:r="http://schemas.openxmlformats.org/officeDocument/2006/relationships" id="262" r:id="R9a110ccf1e9540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be788f0f94399" /><Relationship Type="http://schemas.openxmlformats.org/officeDocument/2006/relationships/slide" Target="/ppt/slides/slide1.xml" Id="Re1a5cd10f057433d" /><Relationship Type="http://schemas.openxmlformats.org/officeDocument/2006/relationships/slide" Target="/ppt/slides/slide2.xml" Id="Rcdd4ba6908a04852" /><Relationship Type="http://schemas.openxmlformats.org/officeDocument/2006/relationships/slide" Target="/ppt/slides/slide3.xml" Id="R8a00de8002484b6e" /><Relationship Type="http://schemas.openxmlformats.org/officeDocument/2006/relationships/slide" Target="/ppt/slides/slide4.xml" Id="Rab00fc37652d4b38" /><Relationship Type="http://schemas.openxmlformats.org/officeDocument/2006/relationships/slide" Target="/ppt/slides/slide5.xml" Id="R4e799ab005a04af5" /><Relationship Type="http://schemas.openxmlformats.org/officeDocument/2006/relationships/slide" Target="/ppt/slides/slide6.xml" Id="Rb9026002ef284e62" /><Relationship Type="http://schemas.openxmlformats.org/officeDocument/2006/relationships/slide" Target="/ppt/slides/slide7.xml" Id="R9a110ccf1e9540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7bb883f8046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49fe6b8294fcc" /><Relationship Type="http://schemas.openxmlformats.org/officeDocument/2006/relationships/theme" Target="/ppt/slideMasters/theme/theme1.xml" Id="R7071dc09ed4040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549fe6b8294f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3a568895c49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f6179fcd041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6407432ce4a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9176b4b194f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3e26ff15e48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07f11178548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3d92801a643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14 698 086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18 507 913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32 279 125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GRANT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Hagaløkka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987 661 984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SOFIA AS</a:t>
            </a:r>
          </a:p>
        </p:txBody>
      </p:sp>
    </p:spTree>
  </p:cSld>
  <p:clrMapOvr>
    <a:masterClrMapping xmlns:a="http://schemas.openxmlformats.org/drawingml/2006/main"/>
  </p:clrMapOvr>
</p:sld>
</file>