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6304021fae46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a95966a0b543d1"/>
  </p:sldMasterIdLst>
  <p:sldIdLst>
    <p:sldId xmlns:r="http://schemas.openxmlformats.org/officeDocument/2006/relationships" id="256" r:id="Rc0ceb309200d4253"/>
    <p:sldId xmlns:r="http://schemas.openxmlformats.org/officeDocument/2006/relationships" id="257" r:id="R7d0386c16eaa48b3"/>
    <p:sldId xmlns:r="http://schemas.openxmlformats.org/officeDocument/2006/relationships" id="258" r:id="R75a695d98af947f1"/>
    <p:sldId xmlns:r="http://schemas.openxmlformats.org/officeDocument/2006/relationships" id="259" r:id="R0a45be796bfa436b"/>
    <p:sldId xmlns:r="http://schemas.openxmlformats.org/officeDocument/2006/relationships" id="260" r:id="Rf6951144801248f1"/>
    <p:sldId xmlns:r="http://schemas.openxmlformats.org/officeDocument/2006/relationships" id="261" r:id="R0630965ca48c4c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a95966a0b543d1" /><Relationship Type="http://schemas.openxmlformats.org/officeDocument/2006/relationships/slide" Target="/ppt/slides/slide1.xml" Id="Rc0ceb309200d4253" /><Relationship Type="http://schemas.openxmlformats.org/officeDocument/2006/relationships/slide" Target="/ppt/slides/slide2.xml" Id="R7d0386c16eaa48b3" /><Relationship Type="http://schemas.openxmlformats.org/officeDocument/2006/relationships/slide" Target="/ppt/slides/slide3.xml" Id="R75a695d98af947f1" /><Relationship Type="http://schemas.openxmlformats.org/officeDocument/2006/relationships/slide" Target="/ppt/slides/slide4.xml" Id="R0a45be796bfa436b" /><Relationship Type="http://schemas.openxmlformats.org/officeDocument/2006/relationships/slide" Target="/ppt/slides/slide5.xml" Id="Rf6951144801248f1" /><Relationship Type="http://schemas.openxmlformats.org/officeDocument/2006/relationships/slide" Target="/ppt/slides/slide6.xml" Id="R0630965ca48c4c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f2583dd6c140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46314bbb29421f" /><Relationship Type="http://schemas.openxmlformats.org/officeDocument/2006/relationships/theme" Target="/ppt/slideMasters/theme/theme1.xml" Id="R26521744fcae44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46314bbb2942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5c5ad02feb45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8189f987ea41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1a02b3094544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5493f933a94e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ee362f76d746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4b74818f1046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Welhavens gate 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987 664 606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LEA AS</a:t>
            </a:r>
          </a:p>
        </p:txBody>
      </p:sp>
    </p:spTree>
  </p:cSld>
  <p:clrMapOvr>
    <a:masterClrMapping xmlns:a="http://schemas.openxmlformats.org/drawingml/2006/main"/>
  </p:clrMapOvr>
</p:sld>
</file>