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8495a553234b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a1c214e124e5c"/>
  </p:sldMasterIdLst>
  <p:sldIdLst>
    <p:sldId xmlns:r="http://schemas.openxmlformats.org/officeDocument/2006/relationships" id="256" r:id="Ra8b9a00ad1f646f9"/>
    <p:sldId xmlns:r="http://schemas.openxmlformats.org/officeDocument/2006/relationships" id="257" r:id="R9d27b0dfa97a4678"/>
    <p:sldId xmlns:r="http://schemas.openxmlformats.org/officeDocument/2006/relationships" id="258" r:id="Rd346f1f0672a4a56"/>
    <p:sldId xmlns:r="http://schemas.openxmlformats.org/officeDocument/2006/relationships" id="259" r:id="Rfdad50c564574c1e"/>
    <p:sldId xmlns:r="http://schemas.openxmlformats.org/officeDocument/2006/relationships" id="260" r:id="R812a2982d60c4c54"/>
    <p:sldId xmlns:r="http://schemas.openxmlformats.org/officeDocument/2006/relationships" id="261" r:id="Rc3d59455282349dd"/>
    <p:sldId xmlns:r="http://schemas.openxmlformats.org/officeDocument/2006/relationships" id="262" r:id="R3570603d676c48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a1c214e124e5c" /><Relationship Type="http://schemas.openxmlformats.org/officeDocument/2006/relationships/slide" Target="/ppt/slides/slide1.xml" Id="Ra8b9a00ad1f646f9" /><Relationship Type="http://schemas.openxmlformats.org/officeDocument/2006/relationships/slide" Target="/ppt/slides/slide2.xml" Id="R9d27b0dfa97a4678" /><Relationship Type="http://schemas.openxmlformats.org/officeDocument/2006/relationships/slide" Target="/ppt/slides/slide3.xml" Id="Rd346f1f0672a4a56" /><Relationship Type="http://schemas.openxmlformats.org/officeDocument/2006/relationships/slide" Target="/ppt/slides/slide4.xml" Id="Rfdad50c564574c1e" /><Relationship Type="http://schemas.openxmlformats.org/officeDocument/2006/relationships/slide" Target="/ppt/slides/slide5.xml" Id="R812a2982d60c4c54" /><Relationship Type="http://schemas.openxmlformats.org/officeDocument/2006/relationships/slide" Target="/ppt/slides/slide6.xml" Id="Rc3d59455282349dd" /><Relationship Type="http://schemas.openxmlformats.org/officeDocument/2006/relationships/slide" Target="/ppt/slides/slide7.xml" Id="R3570603d676c48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8d724a21a40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45f16b7354f8e" /><Relationship Type="http://schemas.openxmlformats.org/officeDocument/2006/relationships/theme" Target="/ppt/slideMasters/theme/theme1.xml" Id="R72b386cb626249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45f16b7354f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bbcf7c94643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a9891772147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47dadb8eb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6c308ac1c4f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73e73c719e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001c4ad9a4f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1f6a36470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7 447 348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12 996 505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19 909 478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 VIBEKE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gate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987 664 606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LEA AS</a:t>
            </a:r>
          </a:p>
        </p:txBody>
      </p:sp>
    </p:spTree>
  </p:cSld>
  <p:clrMapOvr>
    <a:masterClrMapping xmlns:a="http://schemas.openxmlformats.org/drawingml/2006/main"/>
  </p:clrMapOvr>
</p:sld>
</file>