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2238829e7e44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90bf9884344591"/>
  </p:sldMasterIdLst>
  <p:sldIdLst>
    <p:sldId xmlns:r="http://schemas.openxmlformats.org/officeDocument/2006/relationships" id="256" r:id="R24c002d4ada04eb9"/>
    <p:sldId xmlns:r="http://schemas.openxmlformats.org/officeDocument/2006/relationships" id="257" r:id="R6ba0fa1a92cd48d6"/>
    <p:sldId xmlns:r="http://schemas.openxmlformats.org/officeDocument/2006/relationships" id="258" r:id="Rfce18f2f396e45c3"/>
    <p:sldId xmlns:r="http://schemas.openxmlformats.org/officeDocument/2006/relationships" id="259" r:id="R60403f4a0f9e4901"/>
    <p:sldId xmlns:r="http://schemas.openxmlformats.org/officeDocument/2006/relationships" id="260" r:id="R377b324ab9504d00"/>
    <p:sldId xmlns:r="http://schemas.openxmlformats.org/officeDocument/2006/relationships" id="261" r:id="R40df49ed6db9412c"/>
    <p:sldId xmlns:r="http://schemas.openxmlformats.org/officeDocument/2006/relationships" id="262" r:id="R4ecd4a5abfe641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0bf9884344591" /><Relationship Type="http://schemas.openxmlformats.org/officeDocument/2006/relationships/slide" Target="/ppt/slides/slide1.xml" Id="R24c002d4ada04eb9" /><Relationship Type="http://schemas.openxmlformats.org/officeDocument/2006/relationships/slide" Target="/ppt/slides/slide2.xml" Id="R6ba0fa1a92cd48d6" /><Relationship Type="http://schemas.openxmlformats.org/officeDocument/2006/relationships/slide" Target="/ppt/slides/slide3.xml" Id="Rfce18f2f396e45c3" /><Relationship Type="http://schemas.openxmlformats.org/officeDocument/2006/relationships/slide" Target="/ppt/slides/slide4.xml" Id="R60403f4a0f9e4901" /><Relationship Type="http://schemas.openxmlformats.org/officeDocument/2006/relationships/slide" Target="/ppt/slides/slide5.xml" Id="R377b324ab9504d00" /><Relationship Type="http://schemas.openxmlformats.org/officeDocument/2006/relationships/slide" Target="/ppt/slides/slide6.xml" Id="R40df49ed6db9412c" /><Relationship Type="http://schemas.openxmlformats.org/officeDocument/2006/relationships/slide" Target="/ppt/slides/slide7.xml" Id="R4ecd4a5abfe641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65a5272c843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7a59d5f694b28" /><Relationship Type="http://schemas.openxmlformats.org/officeDocument/2006/relationships/theme" Target="/ppt/slideMasters/theme/theme1.xml" Id="Rb4f2075045fc42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a7a59d5f694b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08e1f29ca4b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154a293f84d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83afcc5fe42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4cf5d34ad44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4ac351b8f4c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86d8956b74d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1dabfb97c47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7 778 027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−14 595 680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31 526 311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396 009 214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467 292 080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EIRIK LORENTZEN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987 702 613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NELO AS</a:t>
            </a:r>
          </a:p>
        </p:txBody>
      </p:sp>
    </p:spTree>
  </p:cSld>
  <p:clrMapOvr>
    <a:masterClrMapping xmlns:a="http://schemas.openxmlformats.org/drawingml/2006/main"/>
  </p:clrMapOvr>
</p:sld>
</file>