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2cffca9398b4a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c51a76122464d81"/>
  </p:sldMasterIdLst>
  <p:sldIdLst>
    <p:sldId xmlns:r="http://schemas.openxmlformats.org/officeDocument/2006/relationships" id="256" r:id="R761f537427b24cdd"/>
    <p:sldId xmlns:r="http://schemas.openxmlformats.org/officeDocument/2006/relationships" id="257" r:id="R9c3fb6992a7f4613"/>
    <p:sldId xmlns:r="http://schemas.openxmlformats.org/officeDocument/2006/relationships" id="258" r:id="R81fbbc5ec2b04666"/>
    <p:sldId xmlns:r="http://schemas.openxmlformats.org/officeDocument/2006/relationships" id="259" r:id="R78342889b3db4bad"/>
    <p:sldId xmlns:r="http://schemas.openxmlformats.org/officeDocument/2006/relationships" id="260" r:id="Rfbaecb8591dc4bc1"/>
    <p:sldId xmlns:r="http://schemas.openxmlformats.org/officeDocument/2006/relationships" id="261" r:id="R40f54a327a654770"/>
    <p:sldId xmlns:r="http://schemas.openxmlformats.org/officeDocument/2006/relationships" id="262" r:id="R76dff02c966c469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c51a76122464d81" /><Relationship Type="http://schemas.openxmlformats.org/officeDocument/2006/relationships/slide" Target="/ppt/slides/slide1.xml" Id="R761f537427b24cdd" /><Relationship Type="http://schemas.openxmlformats.org/officeDocument/2006/relationships/slide" Target="/ppt/slides/slide2.xml" Id="R9c3fb6992a7f4613" /><Relationship Type="http://schemas.openxmlformats.org/officeDocument/2006/relationships/slide" Target="/ppt/slides/slide3.xml" Id="R81fbbc5ec2b04666" /><Relationship Type="http://schemas.openxmlformats.org/officeDocument/2006/relationships/slide" Target="/ppt/slides/slide4.xml" Id="R78342889b3db4bad" /><Relationship Type="http://schemas.openxmlformats.org/officeDocument/2006/relationships/slide" Target="/ppt/slides/slide5.xml" Id="Rfbaecb8591dc4bc1" /><Relationship Type="http://schemas.openxmlformats.org/officeDocument/2006/relationships/slide" Target="/ppt/slides/slide6.xml" Id="R40f54a327a654770" /><Relationship Type="http://schemas.openxmlformats.org/officeDocument/2006/relationships/slide" Target="/ppt/slides/slide7.xml" Id="R76dff02c966c469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377858ff0ac4c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5ccefb53934bd7" /><Relationship Type="http://schemas.openxmlformats.org/officeDocument/2006/relationships/theme" Target="/ppt/slideMasters/theme/theme1.xml" Id="R9d256339f7d444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65ccefb53934b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5b5b307c6440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f124ca2f604d3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dbecd9c6ce447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4c5ed352ca428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53a35a62684a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1b9ecc5ebc448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3aa68297c44e1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ØKONOMI- OG ADMINISTRASJONSTJENESTER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ØKONOMI- OG ADMINISTRASJONSTJENESTER AS ble etablert [år] og holder til i Stathelle.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2 210 543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800 395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629 865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3 651 132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4 303 293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HÅKON HALVORSEN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Krabberødveien 47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3960 Stathelle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987 773 448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ØKONOMI- OG ADMINISTRASJONSTJENESTER AS</a:t>
            </a:r>
          </a:p>
        </p:txBody>
      </p:sp>
    </p:spTree>
  </p:cSld>
  <p:clrMapOvr>
    <a:masterClrMapping xmlns:a="http://schemas.openxmlformats.org/drawingml/2006/main"/>
  </p:clrMapOvr>
</p:sld>
</file>