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42df93677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1eb715b9544a2"/>
  </p:sldMasterIdLst>
  <p:sldIdLst>
    <p:sldId xmlns:r="http://schemas.openxmlformats.org/officeDocument/2006/relationships" id="256" r:id="Rfff28cf4c39d4ae5"/>
    <p:sldId xmlns:r="http://schemas.openxmlformats.org/officeDocument/2006/relationships" id="257" r:id="Rd8e26fb7b3ee466a"/>
    <p:sldId xmlns:r="http://schemas.openxmlformats.org/officeDocument/2006/relationships" id="258" r:id="R8ed39d08eb754bda"/>
    <p:sldId xmlns:r="http://schemas.openxmlformats.org/officeDocument/2006/relationships" id="259" r:id="R9b9ca57510bf4e26"/>
    <p:sldId xmlns:r="http://schemas.openxmlformats.org/officeDocument/2006/relationships" id="260" r:id="R28fd9316c3a94b57"/>
    <p:sldId xmlns:r="http://schemas.openxmlformats.org/officeDocument/2006/relationships" id="261" r:id="R71820def0ca84dba"/>
    <p:sldId xmlns:r="http://schemas.openxmlformats.org/officeDocument/2006/relationships" id="262" r:id="Rc2df2a03af12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1eb715b9544a2" /><Relationship Type="http://schemas.openxmlformats.org/officeDocument/2006/relationships/slide" Target="/ppt/slides/slide1.xml" Id="Rfff28cf4c39d4ae5" /><Relationship Type="http://schemas.openxmlformats.org/officeDocument/2006/relationships/slide" Target="/ppt/slides/slide2.xml" Id="Rd8e26fb7b3ee466a" /><Relationship Type="http://schemas.openxmlformats.org/officeDocument/2006/relationships/slide" Target="/ppt/slides/slide3.xml" Id="R8ed39d08eb754bda" /><Relationship Type="http://schemas.openxmlformats.org/officeDocument/2006/relationships/slide" Target="/ppt/slides/slide4.xml" Id="R9b9ca57510bf4e26" /><Relationship Type="http://schemas.openxmlformats.org/officeDocument/2006/relationships/slide" Target="/ppt/slides/slide5.xml" Id="R28fd9316c3a94b57" /><Relationship Type="http://schemas.openxmlformats.org/officeDocument/2006/relationships/slide" Target="/ppt/slides/slide6.xml" Id="R71820def0ca84dba" /><Relationship Type="http://schemas.openxmlformats.org/officeDocument/2006/relationships/slide" Target="/ppt/slides/slide7.xml" Id="Rc2df2a03af12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577bba81b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6e30018a244a3" /><Relationship Type="http://schemas.openxmlformats.org/officeDocument/2006/relationships/theme" Target="/ppt/slideMasters/theme/theme1.xml" Id="Rbed859277744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6e30018a2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36a8eddb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fefa44453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47b718f5c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d82ad833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a0f5719c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9094d4f8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3cb279e0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