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4c2b207ea4e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82de3630e420c"/>
  </p:sldMasterIdLst>
  <p:sldIdLst>
    <p:sldId xmlns:r="http://schemas.openxmlformats.org/officeDocument/2006/relationships" id="256" r:id="R37a18b921d544154"/>
    <p:sldId xmlns:r="http://schemas.openxmlformats.org/officeDocument/2006/relationships" id="257" r:id="R45b8845bbe1b4b50"/>
    <p:sldId xmlns:r="http://schemas.openxmlformats.org/officeDocument/2006/relationships" id="258" r:id="R74534c3887b24cc8"/>
    <p:sldId xmlns:r="http://schemas.openxmlformats.org/officeDocument/2006/relationships" id="259" r:id="R1f8e002901f847b9"/>
    <p:sldId xmlns:r="http://schemas.openxmlformats.org/officeDocument/2006/relationships" id="260" r:id="Rbd084ed950af489e"/>
    <p:sldId xmlns:r="http://schemas.openxmlformats.org/officeDocument/2006/relationships" id="261" r:id="R32a667d5de274500"/>
    <p:sldId xmlns:r="http://schemas.openxmlformats.org/officeDocument/2006/relationships" id="262" r:id="Rad6dd8af7051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82de3630e420c" /><Relationship Type="http://schemas.openxmlformats.org/officeDocument/2006/relationships/slide" Target="/ppt/slides/slide1.xml" Id="R37a18b921d544154" /><Relationship Type="http://schemas.openxmlformats.org/officeDocument/2006/relationships/slide" Target="/ppt/slides/slide2.xml" Id="R45b8845bbe1b4b50" /><Relationship Type="http://schemas.openxmlformats.org/officeDocument/2006/relationships/slide" Target="/ppt/slides/slide3.xml" Id="R74534c3887b24cc8" /><Relationship Type="http://schemas.openxmlformats.org/officeDocument/2006/relationships/slide" Target="/ppt/slides/slide4.xml" Id="R1f8e002901f847b9" /><Relationship Type="http://schemas.openxmlformats.org/officeDocument/2006/relationships/slide" Target="/ppt/slides/slide5.xml" Id="Rbd084ed950af489e" /><Relationship Type="http://schemas.openxmlformats.org/officeDocument/2006/relationships/slide" Target="/ppt/slides/slide6.xml" Id="R32a667d5de274500" /><Relationship Type="http://schemas.openxmlformats.org/officeDocument/2006/relationships/slide" Target="/ppt/slides/slide7.xml" Id="Rad6dd8af7051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94f8c4624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178d23e0c41fc" /><Relationship Type="http://schemas.openxmlformats.org/officeDocument/2006/relationships/theme" Target="/ppt/slideMasters/theme/theme1.xml" Id="Ra2c3a4cc66b7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178d23e0c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a6dca6cbe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efa6b030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39174bb96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62499b690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143a6b92f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d5b88c70a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7fde278a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