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c1da2103c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33d44901a44da"/>
  </p:sldMasterIdLst>
  <p:sldIdLst>
    <p:sldId xmlns:r="http://schemas.openxmlformats.org/officeDocument/2006/relationships" id="256" r:id="Re1c1378133044f38"/>
    <p:sldId xmlns:r="http://schemas.openxmlformats.org/officeDocument/2006/relationships" id="257" r:id="R6bffa5e3f1284347"/>
    <p:sldId xmlns:r="http://schemas.openxmlformats.org/officeDocument/2006/relationships" id="258" r:id="Rc34b09c8644e4ae5"/>
    <p:sldId xmlns:r="http://schemas.openxmlformats.org/officeDocument/2006/relationships" id="259" r:id="R3960cb76ce544216"/>
    <p:sldId xmlns:r="http://schemas.openxmlformats.org/officeDocument/2006/relationships" id="260" r:id="R115835a951a04d7d"/>
    <p:sldId xmlns:r="http://schemas.openxmlformats.org/officeDocument/2006/relationships" id="261" r:id="R3a48dc2b5f24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33d44901a44da" /><Relationship Type="http://schemas.openxmlformats.org/officeDocument/2006/relationships/slide" Target="/ppt/slides/slide1.xml" Id="Re1c1378133044f38" /><Relationship Type="http://schemas.openxmlformats.org/officeDocument/2006/relationships/slide" Target="/ppt/slides/slide2.xml" Id="R6bffa5e3f1284347" /><Relationship Type="http://schemas.openxmlformats.org/officeDocument/2006/relationships/slide" Target="/ppt/slides/slide3.xml" Id="Rc34b09c8644e4ae5" /><Relationship Type="http://schemas.openxmlformats.org/officeDocument/2006/relationships/slide" Target="/ppt/slides/slide4.xml" Id="R3960cb76ce544216" /><Relationship Type="http://schemas.openxmlformats.org/officeDocument/2006/relationships/slide" Target="/ppt/slides/slide5.xml" Id="R115835a951a04d7d" /><Relationship Type="http://schemas.openxmlformats.org/officeDocument/2006/relationships/slide" Target="/ppt/slides/slide6.xml" Id="R3a48dc2b5f24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443ca5cf8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e6947eec94c78" /><Relationship Type="http://schemas.openxmlformats.org/officeDocument/2006/relationships/theme" Target="/ppt/slideMasters/theme/theme1.xml" Id="R18c7d150aff3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e6947eec9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bd075c78d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f1978e7ad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25ba9f0e6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b108a0398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2e382b10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19295cfad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