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2858f2aaed44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a0f3c6649c4fd0"/>
  </p:sldMasterIdLst>
  <p:sldIdLst>
    <p:sldId xmlns:r="http://schemas.openxmlformats.org/officeDocument/2006/relationships" id="256" r:id="R3486b7fcd9b14faf"/>
    <p:sldId xmlns:r="http://schemas.openxmlformats.org/officeDocument/2006/relationships" id="257" r:id="Ra91909b4d2f04122"/>
    <p:sldId xmlns:r="http://schemas.openxmlformats.org/officeDocument/2006/relationships" id="258" r:id="R5476effb051445fb"/>
    <p:sldId xmlns:r="http://schemas.openxmlformats.org/officeDocument/2006/relationships" id="259" r:id="Re50c121fdcc0438c"/>
    <p:sldId xmlns:r="http://schemas.openxmlformats.org/officeDocument/2006/relationships" id="260" r:id="R2078f64d7d1848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0f3c6649c4fd0" /><Relationship Type="http://schemas.openxmlformats.org/officeDocument/2006/relationships/slide" Target="/ppt/slides/slide1.xml" Id="R3486b7fcd9b14faf" /><Relationship Type="http://schemas.openxmlformats.org/officeDocument/2006/relationships/slide" Target="/ppt/slides/slide2.xml" Id="Ra91909b4d2f04122" /><Relationship Type="http://schemas.openxmlformats.org/officeDocument/2006/relationships/slide" Target="/ppt/slides/slide3.xml" Id="R5476effb051445fb" /><Relationship Type="http://schemas.openxmlformats.org/officeDocument/2006/relationships/slide" Target="/ppt/slides/slide4.xml" Id="Re50c121fdcc0438c" /><Relationship Type="http://schemas.openxmlformats.org/officeDocument/2006/relationships/slide" Target="/ppt/slides/slide5.xml" Id="R2078f64d7d1848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1395655b14a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c4ae673ad4399" /><Relationship Type="http://schemas.openxmlformats.org/officeDocument/2006/relationships/theme" Target="/ppt/slideMasters/theme/theme1.xml" Id="R47416d8a6a0045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6c4ae673ad43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646ab3a3b45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9f08814894f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a5955ffc64a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8e9ed7b0645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0df5036b845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NÆRINGSFORENING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www.sunndalnf.no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987 876 972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