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c11c2b16e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a7be2891c4c25"/>
  </p:sldMasterIdLst>
  <p:sldIdLst>
    <p:sldId xmlns:r="http://schemas.openxmlformats.org/officeDocument/2006/relationships" id="256" r:id="R5364f1975d0a452b"/>
    <p:sldId xmlns:r="http://schemas.openxmlformats.org/officeDocument/2006/relationships" id="257" r:id="Rdd64275512af4cd9"/>
    <p:sldId xmlns:r="http://schemas.openxmlformats.org/officeDocument/2006/relationships" id="258" r:id="Ra4106a7a5adc44d3"/>
    <p:sldId xmlns:r="http://schemas.openxmlformats.org/officeDocument/2006/relationships" id="259" r:id="R453fe11e13aa4b2f"/>
    <p:sldId xmlns:r="http://schemas.openxmlformats.org/officeDocument/2006/relationships" id="260" r:id="Rde796981a0324242"/>
    <p:sldId xmlns:r="http://schemas.openxmlformats.org/officeDocument/2006/relationships" id="261" r:id="R55d0287bf8c243f1"/>
    <p:sldId xmlns:r="http://schemas.openxmlformats.org/officeDocument/2006/relationships" id="262" r:id="Ree92282d73344a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a7be2891c4c25" /><Relationship Type="http://schemas.openxmlformats.org/officeDocument/2006/relationships/slide" Target="/ppt/slides/slide1.xml" Id="R5364f1975d0a452b" /><Relationship Type="http://schemas.openxmlformats.org/officeDocument/2006/relationships/slide" Target="/ppt/slides/slide2.xml" Id="Rdd64275512af4cd9" /><Relationship Type="http://schemas.openxmlformats.org/officeDocument/2006/relationships/slide" Target="/ppt/slides/slide3.xml" Id="Ra4106a7a5adc44d3" /><Relationship Type="http://schemas.openxmlformats.org/officeDocument/2006/relationships/slide" Target="/ppt/slides/slide4.xml" Id="R453fe11e13aa4b2f" /><Relationship Type="http://schemas.openxmlformats.org/officeDocument/2006/relationships/slide" Target="/ppt/slides/slide5.xml" Id="Rde796981a0324242" /><Relationship Type="http://schemas.openxmlformats.org/officeDocument/2006/relationships/slide" Target="/ppt/slides/slide6.xml" Id="R55d0287bf8c243f1" /><Relationship Type="http://schemas.openxmlformats.org/officeDocument/2006/relationships/slide" Target="/ppt/slides/slide7.xml" Id="Ree92282d73344a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062ac643045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8c3dc2c454df5" /><Relationship Type="http://schemas.openxmlformats.org/officeDocument/2006/relationships/theme" Target="/ppt/slideMasters/theme/theme1.xml" Id="R55306b427eaa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8c3dc2c45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068e87bbd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37aa975e7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a93391885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bc9008ca2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52d6a1bce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4a69be327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970564e9f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SANBRO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4 182 498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187 562 377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189 559 900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BRINGELAND ARILD ASK  –  98,2 %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BRINGELAND ELIN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Asperholen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SANBRO AS</a:t>
            </a:r>
          </a:p>
        </p:txBody>
      </p:sp>
    </p:spTree>
  </p:cSld>
  <p:clrMapOvr>
    <a:masterClrMapping xmlns:a="http://schemas.openxmlformats.org/drawingml/2006/main"/>
  </p:clrMapOvr>
</p:sld>
</file>