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93707ce99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cbd3641c74dbd"/>
  </p:sldMasterIdLst>
  <p:sldIdLst>
    <p:sldId xmlns:r="http://schemas.openxmlformats.org/officeDocument/2006/relationships" id="256" r:id="Rb417b8d5188c436e"/>
    <p:sldId xmlns:r="http://schemas.openxmlformats.org/officeDocument/2006/relationships" id="257" r:id="R3283e1eb0d344e1c"/>
    <p:sldId xmlns:r="http://schemas.openxmlformats.org/officeDocument/2006/relationships" id="258" r:id="R043dfc31c88140b6"/>
    <p:sldId xmlns:r="http://schemas.openxmlformats.org/officeDocument/2006/relationships" id="259" r:id="Re38d642e237d4cdb"/>
    <p:sldId xmlns:r="http://schemas.openxmlformats.org/officeDocument/2006/relationships" id="260" r:id="R7e706f992938410a"/>
    <p:sldId xmlns:r="http://schemas.openxmlformats.org/officeDocument/2006/relationships" id="261" r:id="Rb94ce5e7f94f433c"/>
    <p:sldId xmlns:r="http://schemas.openxmlformats.org/officeDocument/2006/relationships" id="262" r:id="Rdc303b4b4589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cbd3641c74dbd" /><Relationship Type="http://schemas.openxmlformats.org/officeDocument/2006/relationships/slide" Target="/ppt/slides/slide1.xml" Id="Rb417b8d5188c436e" /><Relationship Type="http://schemas.openxmlformats.org/officeDocument/2006/relationships/slide" Target="/ppt/slides/slide2.xml" Id="R3283e1eb0d344e1c" /><Relationship Type="http://schemas.openxmlformats.org/officeDocument/2006/relationships/slide" Target="/ppt/slides/slide3.xml" Id="R043dfc31c88140b6" /><Relationship Type="http://schemas.openxmlformats.org/officeDocument/2006/relationships/slide" Target="/ppt/slides/slide4.xml" Id="Re38d642e237d4cdb" /><Relationship Type="http://schemas.openxmlformats.org/officeDocument/2006/relationships/slide" Target="/ppt/slides/slide5.xml" Id="R7e706f992938410a" /><Relationship Type="http://schemas.openxmlformats.org/officeDocument/2006/relationships/slide" Target="/ppt/slides/slide6.xml" Id="Rb94ce5e7f94f433c" /><Relationship Type="http://schemas.openxmlformats.org/officeDocument/2006/relationships/slide" Target="/ppt/slides/slide7.xml" Id="Rdc303b4b4589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a41d9bff6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71944c2454635" /><Relationship Type="http://schemas.openxmlformats.org/officeDocument/2006/relationships/theme" Target="/ppt/slideMasters/theme/theme1.xml" Id="R870be1a58b9d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71944c245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5e85143b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4ff675d1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0d8243205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f334846aa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fb70f7f4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034ed4c0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7d3d98849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40 488 372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988 016 756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