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556c03ec9545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90bead61924b6e"/>
  </p:sldMasterIdLst>
  <p:sldIdLst>
    <p:sldId xmlns:r="http://schemas.openxmlformats.org/officeDocument/2006/relationships" id="256" r:id="R2fd710d885f84606"/>
    <p:sldId xmlns:r="http://schemas.openxmlformats.org/officeDocument/2006/relationships" id="257" r:id="R0909a569b77b4cb4"/>
    <p:sldId xmlns:r="http://schemas.openxmlformats.org/officeDocument/2006/relationships" id="258" r:id="R74cba95f36e1426e"/>
    <p:sldId xmlns:r="http://schemas.openxmlformats.org/officeDocument/2006/relationships" id="259" r:id="R861adc0f0cd74ec9"/>
    <p:sldId xmlns:r="http://schemas.openxmlformats.org/officeDocument/2006/relationships" id="260" r:id="R3bd7f5d9ac7f4be2"/>
    <p:sldId xmlns:r="http://schemas.openxmlformats.org/officeDocument/2006/relationships" id="261" r:id="R07c920b660534c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90bead61924b6e" /><Relationship Type="http://schemas.openxmlformats.org/officeDocument/2006/relationships/slide" Target="/ppt/slides/slide1.xml" Id="R2fd710d885f84606" /><Relationship Type="http://schemas.openxmlformats.org/officeDocument/2006/relationships/slide" Target="/ppt/slides/slide2.xml" Id="R0909a569b77b4cb4" /><Relationship Type="http://schemas.openxmlformats.org/officeDocument/2006/relationships/slide" Target="/ppt/slides/slide3.xml" Id="R74cba95f36e1426e" /><Relationship Type="http://schemas.openxmlformats.org/officeDocument/2006/relationships/slide" Target="/ppt/slides/slide4.xml" Id="R861adc0f0cd74ec9" /><Relationship Type="http://schemas.openxmlformats.org/officeDocument/2006/relationships/slide" Target="/ppt/slides/slide5.xml" Id="R3bd7f5d9ac7f4be2" /><Relationship Type="http://schemas.openxmlformats.org/officeDocument/2006/relationships/slide" Target="/ppt/slides/slide6.xml" Id="R07c920b660534c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2889ee6eba4a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4428f71ee455d" /><Relationship Type="http://schemas.openxmlformats.org/officeDocument/2006/relationships/theme" Target="/ppt/slideMasters/theme/theme1.xml" Id="R47db79abf1c548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44428f71ee45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a1bc9bbbb48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9f763dc2045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72697e16b42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495a40e2045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354973e0a4a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7b33e578f4c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MOHN FORSKNINGSSTIFTELSE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post@mohnfoundation.no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www.mohnfoundation.no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988 029 327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