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d444b415a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0838b4ecd4c45"/>
  </p:sldMasterIdLst>
  <p:sldIdLst>
    <p:sldId xmlns:r="http://schemas.openxmlformats.org/officeDocument/2006/relationships" id="256" r:id="R7748e98c86d349e1"/>
    <p:sldId xmlns:r="http://schemas.openxmlformats.org/officeDocument/2006/relationships" id="257" r:id="R2e602d356f254810"/>
    <p:sldId xmlns:r="http://schemas.openxmlformats.org/officeDocument/2006/relationships" id="258" r:id="R692d826a7c544739"/>
    <p:sldId xmlns:r="http://schemas.openxmlformats.org/officeDocument/2006/relationships" id="259" r:id="Rc2831a2cfe1c49bf"/>
    <p:sldId xmlns:r="http://schemas.openxmlformats.org/officeDocument/2006/relationships" id="260" r:id="Rba46febe094c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0838b4ecd4c45" /><Relationship Type="http://schemas.openxmlformats.org/officeDocument/2006/relationships/slide" Target="/ppt/slides/slide1.xml" Id="R7748e98c86d349e1" /><Relationship Type="http://schemas.openxmlformats.org/officeDocument/2006/relationships/slide" Target="/ppt/slides/slide2.xml" Id="R2e602d356f254810" /><Relationship Type="http://schemas.openxmlformats.org/officeDocument/2006/relationships/slide" Target="/ppt/slides/slide3.xml" Id="R692d826a7c544739" /><Relationship Type="http://schemas.openxmlformats.org/officeDocument/2006/relationships/slide" Target="/ppt/slides/slide4.xml" Id="Rc2831a2cfe1c49bf" /><Relationship Type="http://schemas.openxmlformats.org/officeDocument/2006/relationships/slide" Target="/ppt/slides/slide5.xml" Id="Rba46febe094c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ab0db120d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f0be5b2814776" /><Relationship Type="http://schemas.openxmlformats.org/officeDocument/2006/relationships/theme" Target="/ppt/slideMasters/theme/theme1.xml" Id="R71cf1e7736ea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f0be5b281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b98dec83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88c74236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9e23aa0c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c580a357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e32ae933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