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c1fe1467f14b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bde0db73a34e8a"/>
  </p:sldMasterIdLst>
  <p:sldIdLst>
    <p:sldId xmlns:r="http://schemas.openxmlformats.org/officeDocument/2006/relationships" id="256" r:id="R2643c107305d432a"/>
    <p:sldId xmlns:r="http://schemas.openxmlformats.org/officeDocument/2006/relationships" id="257" r:id="R5c945be7d41e4532"/>
    <p:sldId xmlns:r="http://schemas.openxmlformats.org/officeDocument/2006/relationships" id="258" r:id="R4bd814ad46c0411b"/>
    <p:sldId xmlns:r="http://schemas.openxmlformats.org/officeDocument/2006/relationships" id="259" r:id="R644daf2bd8b84b55"/>
    <p:sldId xmlns:r="http://schemas.openxmlformats.org/officeDocument/2006/relationships" id="260" r:id="R7cf491e5b42a403b"/>
    <p:sldId xmlns:r="http://schemas.openxmlformats.org/officeDocument/2006/relationships" id="261" r:id="R26edce06e8be405e"/>
    <p:sldId xmlns:r="http://schemas.openxmlformats.org/officeDocument/2006/relationships" id="262" r:id="R30978e4f0d9e42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de0db73a34e8a" /><Relationship Type="http://schemas.openxmlformats.org/officeDocument/2006/relationships/slide" Target="/ppt/slides/slide1.xml" Id="R2643c107305d432a" /><Relationship Type="http://schemas.openxmlformats.org/officeDocument/2006/relationships/slide" Target="/ppt/slides/slide2.xml" Id="R5c945be7d41e4532" /><Relationship Type="http://schemas.openxmlformats.org/officeDocument/2006/relationships/slide" Target="/ppt/slides/slide3.xml" Id="R4bd814ad46c0411b" /><Relationship Type="http://schemas.openxmlformats.org/officeDocument/2006/relationships/slide" Target="/ppt/slides/slide4.xml" Id="R644daf2bd8b84b55" /><Relationship Type="http://schemas.openxmlformats.org/officeDocument/2006/relationships/slide" Target="/ppt/slides/slide5.xml" Id="R7cf491e5b42a403b" /><Relationship Type="http://schemas.openxmlformats.org/officeDocument/2006/relationships/slide" Target="/ppt/slides/slide6.xml" Id="R26edce06e8be405e" /><Relationship Type="http://schemas.openxmlformats.org/officeDocument/2006/relationships/slide" Target="/ppt/slides/slide7.xml" Id="R30978e4f0d9e42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645c22bd949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9de21fa44463e" /><Relationship Type="http://schemas.openxmlformats.org/officeDocument/2006/relationships/theme" Target="/ppt/slideMasters/theme/theme1.xml" Id="R9d9af7ce6af24b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39de21fa44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6f88e5ad94d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6650b566d43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d6364ac0e42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d6c555d5f42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5c3d7c250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e8bff7c4d44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d2f0f617147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INNOVEMUS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INNOVEMUS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257 546 283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257 323 940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257 548 289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646 014 199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682 399 049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BAKKEVIG OSKAR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988 030 562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