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7f989d3c3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aaeaff1a540b1"/>
  </p:sldMasterIdLst>
  <p:sldIdLst>
    <p:sldId xmlns:r="http://schemas.openxmlformats.org/officeDocument/2006/relationships" id="256" r:id="R97e95b387061433c"/>
    <p:sldId xmlns:r="http://schemas.openxmlformats.org/officeDocument/2006/relationships" id="257" r:id="R13ac912365b3427a"/>
    <p:sldId xmlns:r="http://schemas.openxmlformats.org/officeDocument/2006/relationships" id="258" r:id="Rd3fdfebbcb7f4b24"/>
    <p:sldId xmlns:r="http://schemas.openxmlformats.org/officeDocument/2006/relationships" id="259" r:id="R8a6dfb08e3a546fa"/>
    <p:sldId xmlns:r="http://schemas.openxmlformats.org/officeDocument/2006/relationships" id="260" r:id="Ra0552ea0dfd74404"/>
    <p:sldId xmlns:r="http://schemas.openxmlformats.org/officeDocument/2006/relationships" id="261" r:id="Rac4abb37f8b8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aaeaff1a540b1" /><Relationship Type="http://schemas.openxmlformats.org/officeDocument/2006/relationships/slide" Target="/ppt/slides/slide1.xml" Id="R97e95b387061433c" /><Relationship Type="http://schemas.openxmlformats.org/officeDocument/2006/relationships/slide" Target="/ppt/slides/slide2.xml" Id="R13ac912365b3427a" /><Relationship Type="http://schemas.openxmlformats.org/officeDocument/2006/relationships/slide" Target="/ppt/slides/slide3.xml" Id="Rd3fdfebbcb7f4b24" /><Relationship Type="http://schemas.openxmlformats.org/officeDocument/2006/relationships/slide" Target="/ppt/slides/slide4.xml" Id="R8a6dfb08e3a546fa" /><Relationship Type="http://schemas.openxmlformats.org/officeDocument/2006/relationships/slide" Target="/ppt/slides/slide5.xml" Id="Ra0552ea0dfd74404" /><Relationship Type="http://schemas.openxmlformats.org/officeDocument/2006/relationships/slide" Target="/ppt/slides/slide6.xml" Id="Rac4abb37f8b8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87c2b6523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c0a0c13d34ba3" /><Relationship Type="http://schemas.openxmlformats.org/officeDocument/2006/relationships/theme" Target="/ppt/slideMasters/theme/theme1.xml" Id="R9369df2618d744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c0a0c13d3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5bd8e6d7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064e191ce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ff6d29ea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2e7febae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28338ad50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96674e571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HOTVEDT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www.hotvedtco.no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