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3b1da05cb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f6deb9d5640cf"/>
  </p:sldMasterIdLst>
  <p:sldIdLst>
    <p:sldId xmlns:r="http://schemas.openxmlformats.org/officeDocument/2006/relationships" id="256" r:id="R0f6c618e019a4fc0"/>
    <p:sldId xmlns:r="http://schemas.openxmlformats.org/officeDocument/2006/relationships" id="257" r:id="Rba5ea01440224316"/>
    <p:sldId xmlns:r="http://schemas.openxmlformats.org/officeDocument/2006/relationships" id="258" r:id="Rd9f88b7a7e374096"/>
    <p:sldId xmlns:r="http://schemas.openxmlformats.org/officeDocument/2006/relationships" id="259" r:id="R0429b6a3d4574a06"/>
    <p:sldId xmlns:r="http://schemas.openxmlformats.org/officeDocument/2006/relationships" id="260" r:id="R92ff0546574c4d9a"/>
    <p:sldId xmlns:r="http://schemas.openxmlformats.org/officeDocument/2006/relationships" id="261" r:id="Rf3b4212eb44d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f6deb9d5640cf" /><Relationship Type="http://schemas.openxmlformats.org/officeDocument/2006/relationships/slide" Target="/ppt/slides/slide1.xml" Id="R0f6c618e019a4fc0" /><Relationship Type="http://schemas.openxmlformats.org/officeDocument/2006/relationships/slide" Target="/ppt/slides/slide2.xml" Id="Rba5ea01440224316" /><Relationship Type="http://schemas.openxmlformats.org/officeDocument/2006/relationships/slide" Target="/ppt/slides/slide3.xml" Id="Rd9f88b7a7e374096" /><Relationship Type="http://schemas.openxmlformats.org/officeDocument/2006/relationships/slide" Target="/ppt/slides/slide4.xml" Id="R0429b6a3d4574a06" /><Relationship Type="http://schemas.openxmlformats.org/officeDocument/2006/relationships/slide" Target="/ppt/slides/slide5.xml" Id="R92ff0546574c4d9a" /><Relationship Type="http://schemas.openxmlformats.org/officeDocument/2006/relationships/slide" Target="/ppt/slides/slide6.xml" Id="Rf3b4212eb44d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b4d730773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081db9f5a4582" /><Relationship Type="http://schemas.openxmlformats.org/officeDocument/2006/relationships/theme" Target="/ppt/slideMasters/theme/theme1.xml" Id="R6ba3a47976cc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081db9f5a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58283cc0d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8660f954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c5687e0c2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dc535fda5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7c3ac5af14a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c29a072e7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