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9c5e203b6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240ecef1143a1"/>
  </p:sldMasterIdLst>
  <p:sldIdLst>
    <p:sldId xmlns:r="http://schemas.openxmlformats.org/officeDocument/2006/relationships" id="256" r:id="Rcc7911bb94e246ef"/>
    <p:sldId xmlns:r="http://schemas.openxmlformats.org/officeDocument/2006/relationships" id="257" r:id="R3e9b8126a3864562"/>
    <p:sldId xmlns:r="http://schemas.openxmlformats.org/officeDocument/2006/relationships" id="258" r:id="Rce0569e3740c4e02"/>
    <p:sldId xmlns:r="http://schemas.openxmlformats.org/officeDocument/2006/relationships" id="259" r:id="R99c1387f5dfe47e7"/>
    <p:sldId xmlns:r="http://schemas.openxmlformats.org/officeDocument/2006/relationships" id="260" r:id="R31d9f1fc70974dcc"/>
    <p:sldId xmlns:r="http://schemas.openxmlformats.org/officeDocument/2006/relationships" id="261" r:id="R6e530082dff74b69"/>
    <p:sldId xmlns:r="http://schemas.openxmlformats.org/officeDocument/2006/relationships" id="262" r:id="Ra3c944b76402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240ecef1143a1" /><Relationship Type="http://schemas.openxmlformats.org/officeDocument/2006/relationships/slide" Target="/ppt/slides/slide1.xml" Id="Rcc7911bb94e246ef" /><Relationship Type="http://schemas.openxmlformats.org/officeDocument/2006/relationships/slide" Target="/ppt/slides/slide2.xml" Id="R3e9b8126a3864562" /><Relationship Type="http://schemas.openxmlformats.org/officeDocument/2006/relationships/slide" Target="/ppt/slides/slide3.xml" Id="Rce0569e3740c4e02" /><Relationship Type="http://schemas.openxmlformats.org/officeDocument/2006/relationships/slide" Target="/ppt/slides/slide4.xml" Id="R99c1387f5dfe47e7" /><Relationship Type="http://schemas.openxmlformats.org/officeDocument/2006/relationships/slide" Target="/ppt/slides/slide5.xml" Id="R31d9f1fc70974dcc" /><Relationship Type="http://schemas.openxmlformats.org/officeDocument/2006/relationships/slide" Target="/ppt/slides/slide6.xml" Id="R6e530082dff74b69" /><Relationship Type="http://schemas.openxmlformats.org/officeDocument/2006/relationships/slide" Target="/ppt/slides/slide7.xml" Id="Ra3c944b76402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8ce214cd6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170bb8b134692" /><Relationship Type="http://schemas.openxmlformats.org/officeDocument/2006/relationships/theme" Target="/ppt/slideMasters/theme/theme1.xml" Id="R17fb4c7a9736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170bb8b13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a71f1fb9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3c92f4f7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837e2789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1cd2edf13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b9b33edd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01d7cbf5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c2fd37352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KJELLSTRÖM TOM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