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3bca61d86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d838172f34e60"/>
  </p:sldMasterIdLst>
  <p:sldIdLst>
    <p:sldId xmlns:r="http://schemas.openxmlformats.org/officeDocument/2006/relationships" id="256" r:id="R5a15904547574119"/>
    <p:sldId xmlns:r="http://schemas.openxmlformats.org/officeDocument/2006/relationships" id="257" r:id="Rf6d5553151ad4964"/>
    <p:sldId xmlns:r="http://schemas.openxmlformats.org/officeDocument/2006/relationships" id="258" r:id="R841d0cd3554a45a5"/>
    <p:sldId xmlns:r="http://schemas.openxmlformats.org/officeDocument/2006/relationships" id="259" r:id="R5ed7323e63324a80"/>
    <p:sldId xmlns:r="http://schemas.openxmlformats.org/officeDocument/2006/relationships" id="260" r:id="R393b2925f1664f26"/>
    <p:sldId xmlns:r="http://schemas.openxmlformats.org/officeDocument/2006/relationships" id="261" r:id="R86b75ca5b40a41ef"/>
    <p:sldId xmlns:r="http://schemas.openxmlformats.org/officeDocument/2006/relationships" id="262" r:id="R8e91b4225abf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d838172f34e60" /><Relationship Type="http://schemas.openxmlformats.org/officeDocument/2006/relationships/slide" Target="/ppt/slides/slide1.xml" Id="R5a15904547574119" /><Relationship Type="http://schemas.openxmlformats.org/officeDocument/2006/relationships/slide" Target="/ppt/slides/slide2.xml" Id="Rf6d5553151ad4964" /><Relationship Type="http://schemas.openxmlformats.org/officeDocument/2006/relationships/slide" Target="/ppt/slides/slide3.xml" Id="R841d0cd3554a45a5" /><Relationship Type="http://schemas.openxmlformats.org/officeDocument/2006/relationships/slide" Target="/ppt/slides/slide4.xml" Id="R5ed7323e63324a80" /><Relationship Type="http://schemas.openxmlformats.org/officeDocument/2006/relationships/slide" Target="/ppt/slides/slide5.xml" Id="R393b2925f1664f26" /><Relationship Type="http://schemas.openxmlformats.org/officeDocument/2006/relationships/slide" Target="/ppt/slides/slide6.xml" Id="R86b75ca5b40a41ef" /><Relationship Type="http://schemas.openxmlformats.org/officeDocument/2006/relationships/slide" Target="/ppt/slides/slide7.xml" Id="R8e91b4225abf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7336f6bc9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3d37b36145a3" /><Relationship Type="http://schemas.openxmlformats.org/officeDocument/2006/relationships/theme" Target="/ppt/slideMasters/theme/theme1.xml" Id="R8197f776419a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23d37b361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52b473f7b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be85aa81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d7cc64135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adc19bf4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9f61b1fc5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0f672d0c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5126258f7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TOUCHSTONE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TOUCHSTONE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7 533 202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32 139 502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33 035 487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MELLIN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