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9d636da4e9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0b5b180cd40e0"/>
  </p:sldMasterIdLst>
  <p:sldIdLst>
    <p:sldId xmlns:r="http://schemas.openxmlformats.org/officeDocument/2006/relationships" id="256" r:id="Rc968056dce534be2"/>
    <p:sldId xmlns:r="http://schemas.openxmlformats.org/officeDocument/2006/relationships" id="257" r:id="R724c5f9d14a84f37"/>
    <p:sldId xmlns:r="http://schemas.openxmlformats.org/officeDocument/2006/relationships" id="258" r:id="R0b04a652dddf489c"/>
    <p:sldId xmlns:r="http://schemas.openxmlformats.org/officeDocument/2006/relationships" id="259" r:id="R7a74a019f1ea4bc1"/>
    <p:sldId xmlns:r="http://schemas.openxmlformats.org/officeDocument/2006/relationships" id="260" r:id="Rc5abd1b414314bdd"/>
    <p:sldId xmlns:r="http://schemas.openxmlformats.org/officeDocument/2006/relationships" id="261" r:id="R346e78d67be3441e"/>
    <p:sldId xmlns:r="http://schemas.openxmlformats.org/officeDocument/2006/relationships" id="262" r:id="Rec3f5796d3d7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0b5b180cd40e0" /><Relationship Type="http://schemas.openxmlformats.org/officeDocument/2006/relationships/slide" Target="/ppt/slides/slide1.xml" Id="Rc968056dce534be2" /><Relationship Type="http://schemas.openxmlformats.org/officeDocument/2006/relationships/slide" Target="/ppt/slides/slide2.xml" Id="R724c5f9d14a84f37" /><Relationship Type="http://schemas.openxmlformats.org/officeDocument/2006/relationships/slide" Target="/ppt/slides/slide3.xml" Id="R0b04a652dddf489c" /><Relationship Type="http://schemas.openxmlformats.org/officeDocument/2006/relationships/slide" Target="/ppt/slides/slide4.xml" Id="R7a74a019f1ea4bc1" /><Relationship Type="http://schemas.openxmlformats.org/officeDocument/2006/relationships/slide" Target="/ppt/slides/slide5.xml" Id="Rc5abd1b414314bdd" /><Relationship Type="http://schemas.openxmlformats.org/officeDocument/2006/relationships/slide" Target="/ppt/slides/slide6.xml" Id="R346e78d67be3441e" /><Relationship Type="http://schemas.openxmlformats.org/officeDocument/2006/relationships/slide" Target="/ppt/slides/slide7.xml" Id="Rec3f5796d3d7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96650ef80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aa11de1ce49e7" /><Relationship Type="http://schemas.openxmlformats.org/officeDocument/2006/relationships/theme" Target="/ppt/slideMasters/theme/theme1.xml" Id="R134fa624a28045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aa11de1ce49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6c0e016c8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c6c295d1a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0517a64e2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5620ef4b5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167b03617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c36466d81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9730a98b7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