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2d6d17cd4c47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ef02708b7c4234"/>
  </p:sldMasterIdLst>
  <p:sldIdLst>
    <p:sldId xmlns:r="http://schemas.openxmlformats.org/officeDocument/2006/relationships" id="256" r:id="Ra333f66dc126485b"/>
    <p:sldId xmlns:r="http://schemas.openxmlformats.org/officeDocument/2006/relationships" id="257" r:id="R51554a7b7896497e"/>
    <p:sldId xmlns:r="http://schemas.openxmlformats.org/officeDocument/2006/relationships" id="258" r:id="R907210b57acd42e3"/>
    <p:sldId xmlns:r="http://schemas.openxmlformats.org/officeDocument/2006/relationships" id="259" r:id="Re9296979bda74d39"/>
    <p:sldId xmlns:r="http://schemas.openxmlformats.org/officeDocument/2006/relationships" id="260" r:id="R737edd4cf8e143ec"/>
    <p:sldId xmlns:r="http://schemas.openxmlformats.org/officeDocument/2006/relationships" id="261" r:id="R264cc84eee434117"/>
    <p:sldId xmlns:r="http://schemas.openxmlformats.org/officeDocument/2006/relationships" id="262" r:id="R7b5d38cfa32e48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f02708b7c4234" /><Relationship Type="http://schemas.openxmlformats.org/officeDocument/2006/relationships/slide" Target="/ppt/slides/slide1.xml" Id="Ra333f66dc126485b" /><Relationship Type="http://schemas.openxmlformats.org/officeDocument/2006/relationships/slide" Target="/ppt/slides/slide2.xml" Id="R51554a7b7896497e" /><Relationship Type="http://schemas.openxmlformats.org/officeDocument/2006/relationships/slide" Target="/ppt/slides/slide3.xml" Id="R907210b57acd42e3" /><Relationship Type="http://schemas.openxmlformats.org/officeDocument/2006/relationships/slide" Target="/ppt/slides/slide4.xml" Id="Re9296979bda74d39" /><Relationship Type="http://schemas.openxmlformats.org/officeDocument/2006/relationships/slide" Target="/ppt/slides/slide5.xml" Id="R737edd4cf8e143ec" /><Relationship Type="http://schemas.openxmlformats.org/officeDocument/2006/relationships/slide" Target="/ppt/slides/slide6.xml" Id="R264cc84eee434117" /><Relationship Type="http://schemas.openxmlformats.org/officeDocument/2006/relationships/slide" Target="/ppt/slides/slide7.xml" Id="R7b5d38cfa32e48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2685c8bc894e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369637d0844f6" /><Relationship Type="http://schemas.openxmlformats.org/officeDocument/2006/relationships/theme" Target="/ppt/slideMasters/theme/theme1.xml" Id="R1e6aef0c37294d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f369637d0844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cee12f0b647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a656bd1c848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bce78300f43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60d1ffba744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2b85fab274c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aa37f1eb343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727d0592948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P. WIKSÉN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WIKSÉN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 WIKSÉN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WIKSÉN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WIKSÉN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WIKSÉN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105 568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−800 953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715 429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10 167 522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10 298 484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WIKSÉN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WIKSÉN PREBEN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WIKSÉN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Jørnstadveien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988 147 796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 WIKSÉN AS</a:t>
            </a:r>
          </a:p>
        </p:txBody>
      </p:sp>
    </p:spTree>
  </p:cSld>
  <p:clrMapOvr>
    <a:masterClrMapping xmlns:a="http://schemas.openxmlformats.org/drawingml/2006/main"/>
  </p:clrMapOvr>
</p:sld>
</file>