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921455563447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fb3036874d4c42"/>
  </p:sldMasterIdLst>
  <p:sldIdLst>
    <p:sldId xmlns:r="http://schemas.openxmlformats.org/officeDocument/2006/relationships" id="256" r:id="Rbda6486a6b844c13"/>
    <p:sldId xmlns:r="http://schemas.openxmlformats.org/officeDocument/2006/relationships" id="257" r:id="Rd198f9aa1abf4ac4"/>
    <p:sldId xmlns:r="http://schemas.openxmlformats.org/officeDocument/2006/relationships" id="258" r:id="R20953f38234540d9"/>
    <p:sldId xmlns:r="http://schemas.openxmlformats.org/officeDocument/2006/relationships" id="259" r:id="R738ed116c9d74657"/>
    <p:sldId xmlns:r="http://schemas.openxmlformats.org/officeDocument/2006/relationships" id="260" r:id="R24793c61d630424e"/>
    <p:sldId xmlns:r="http://schemas.openxmlformats.org/officeDocument/2006/relationships" id="261" r:id="Rdacc52f20f0142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b3036874d4c42" /><Relationship Type="http://schemas.openxmlformats.org/officeDocument/2006/relationships/slide" Target="/ppt/slides/slide1.xml" Id="Rbda6486a6b844c13" /><Relationship Type="http://schemas.openxmlformats.org/officeDocument/2006/relationships/slide" Target="/ppt/slides/slide2.xml" Id="Rd198f9aa1abf4ac4" /><Relationship Type="http://schemas.openxmlformats.org/officeDocument/2006/relationships/slide" Target="/ppt/slides/slide3.xml" Id="R20953f38234540d9" /><Relationship Type="http://schemas.openxmlformats.org/officeDocument/2006/relationships/slide" Target="/ppt/slides/slide4.xml" Id="R738ed116c9d74657" /><Relationship Type="http://schemas.openxmlformats.org/officeDocument/2006/relationships/slide" Target="/ppt/slides/slide5.xml" Id="R24793c61d630424e" /><Relationship Type="http://schemas.openxmlformats.org/officeDocument/2006/relationships/slide" Target="/ppt/slides/slide6.xml" Id="Rdacc52f20f0142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d37232afe4e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1425fd6c749f8" /><Relationship Type="http://schemas.openxmlformats.org/officeDocument/2006/relationships/theme" Target="/ppt/slideMasters/theme/theme1.xml" Id="R26604b7c44c344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11425fd6c7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c90963d7e4b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6a6bcd3ec4d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c6776a7e24a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14169d6c34d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06d52a7b04e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213d36e474f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40 12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988 201 049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