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52a43a6ad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27c3ff1904b1f"/>
  </p:sldMasterIdLst>
  <p:sldIdLst>
    <p:sldId xmlns:r="http://schemas.openxmlformats.org/officeDocument/2006/relationships" id="256" r:id="Rc76318ae1cdf4b36"/>
    <p:sldId xmlns:r="http://schemas.openxmlformats.org/officeDocument/2006/relationships" id="257" r:id="R274cfaae05bf4d0e"/>
    <p:sldId xmlns:r="http://schemas.openxmlformats.org/officeDocument/2006/relationships" id="258" r:id="R6c505c99a3274a50"/>
    <p:sldId xmlns:r="http://schemas.openxmlformats.org/officeDocument/2006/relationships" id="259" r:id="Rb2f34ae471f1487c"/>
    <p:sldId xmlns:r="http://schemas.openxmlformats.org/officeDocument/2006/relationships" id="260" r:id="Rbc43ddc99ab84deb"/>
    <p:sldId xmlns:r="http://schemas.openxmlformats.org/officeDocument/2006/relationships" id="261" r:id="R3a973c39af754940"/>
    <p:sldId xmlns:r="http://schemas.openxmlformats.org/officeDocument/2006/relationships" id="262" r:id="R36eb962fedd9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27c3ff1904b1f" /><Relationship Type="http://schemas.openxmlformats.org/officeDocument/2006/relationships/slide" Target="/ppt/slides/slide1.xml" Id="Rc76318ae1cdf4b36" /><Relationship Type="http://schemas.openxmlformats.org/officeDocument/2006/relationships/slide" Target="/ppt/slides/slide2.xml" Id="R274cfaae05bf4d0e" /><Relationship Type="http://schemas.openxmlformats.org/officeDocument/2006/relationships/slide" Target="/ppt/slides/slide3.xml" Id="R6c505c99a3274a50" /><Relationship Type="http://schemas.openxmlformats.org/officeDocument/2006/relationships/slide" Target="/ppt/slides/slide4.xml" Id="Rb2f34ae471f1487c" /><Relationship Type="http://schemas.openxmlformats.org/officeDocument/2006/relationships/slide" Target="/ppt/slides/slide5.xml" Id="Rbc43ddc99ab84deb" /><Relationship Type="http://schemas.openxmlformats.org/officeDocument/2006/relationships/slide" Target="/ppt/slides/slide6.xml" Id="R3a973c39af754940" /><Relationship Type="http://schemas.openxmlformats.org/officeDocument/2006/relationships/slide" Target="/ppt/slides/slide7.xml" Id="R36eb962fedd9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5e771125f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bdc85a47407c" /><Relationship Type="http://schemas.openxmlformats.org/officeDocument/2006/relationships/theme" Target="/ppt/slideMasters/theme/theme1.xml" Id="R69aa55e067604a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cbdc85a47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7f85a7cf1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06bd150d1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b77118d9c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c7b7e0529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582124d20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b3e319387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92ef03257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4 409 885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6 868 831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40 12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988 201 049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