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6f9f258df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7d23c765914664"/>
  </p:sldMasterIdLst>
  <p:sldIdLst>
    <p:sldId xmlns:r="http://schemas.openxmlformats.org/officeDocument/2006/relationships" id="256" r:id="Rbdaefd4712164634"/>
    <p:sldId xmlns:r="http://schemas.openxmlformats.org/officeDocument/2006/relationships" id="257" r:id="R4910d15cd1854b59"/>
    <p:sldId xmlns:r="http://schemas.openxmlformats.org/officeDocument/2006/relationships" id="258" r:id="R82b24cb51b5d49aa"/>
    <p:sldId xmlns:r="http://schemas.openxmlformats.org/officeDocument/2006/relationships" id="259" r:id="Rb98ef997a46942f4"/>
    <p:sldId xmlns:r="http://schemas.openxmlformats.org/officeDocument/2006/relationships" id="260" r:id="R608863cd30594dfc"/>
    <p:sldId xmlns:r="http://schemas.openxmlformats.org/officeDocument/2006/relationships" id="261" r:id="R4e193f2d36ea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d23c765914664" /><Relationship Type="http://schemas.openxmlformats.org/officeDocument/2006/relationships/slide" Target="/ppt/slides/slide1.xml" Id="Rbdaefd4712164634" /><Relationship Type="http://schemas.openxmlformats.org/officeDocument/2006/relationships/slide" Target="/ppt/slides/slide2.xml" Id="R4910d15cd1854b59" /><Relationship Type="http://schemas.openxmlformats.org/officeDocument/2006/relationships/slide" Target="/ppt/slides/slide3.xml" Id="R82b24cb51b5d49aa" /><Relationship Type="http://schemas.openxmlformats.org/officeDocument/2006/relationships/slide" Target="/ppt/slides/slide4.xml" Id="Rb98ef997a46942f4" /><Relationship Type="http://schemas.openxmlformats.org/officeDocument/2006/relationships/slide" Target="/ppt/slides/slide5.xml" Id="R608863cd30594dfc" /><Relationship Type="http://schemas.openxmlformats.org/officeDocument/2006/relationships/slide" Target="/ppt/slides/slide6.xml" Id="R4e193f2d36ea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8809c7012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e560852c04b47" /><Relationship Type="http://schemas.openxmlformats.org/officeDocument/2006/relationships/theme" Target="/ppt/slideMasters/theme/theme1.xml" Id="R6703a40b9b22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e560852c0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4f375348c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7110d1e2d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28aabaea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29d2c464f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3044ff68f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59ad52b8f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