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565755003c43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533319a3dc4022"/>
  </p:sldMasterIdLst>
  <p:sldIdLst>
    <p:sldId xmlns:r="http://schemas.openxmlformats.org/officeDocument/2006/relationships" id="256" r:id="R03b7f0cab3bc406a"/>
    <p:sldId xmlns:r="http://schemas.openxmlformats.org/officeDocument/2006/relationships" id="257" r:id="R4622d96e7da24a40"/>
    <p:sldId xmlns:r="http://schemas.openxmlformats.org/officeDocument/2006/relationships" id="258" r:id="Rad166a4215d446d6"/>
    <p:sldId xmlns:r="http://schemas.openxmlformats.org/officeDocument/2006/relationships" id="259" r:id="Rb4aa7d8d89c347ac"/>
    <p:sldId xmlns:r="http://schemas.openxmlformats.org/officeDocument/2006/relationships" id="260" r:id="R05fbd52a0d7a4c6f"/>
    <p:sldId xmlns:r="http://schemas.openxmlformats.org/officeDocument/2006/relationships" id="261" r:id="Re8a760830e8d414c"/>
    <p:sldId xmlns:r="http://schemas.openxmlformats.org/officeDocument/2006/relationships" id="262" r:id="R7ba4e8bb151f4f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533319a3dc4022" /><Relationship Type="http://schemas.openxmlformats.org/officeDocument/2006/relationships/slide" Target="/ppt/slides/slide1.xml" Id="R03b7f0cab3bc406a" /><Relationship Type="http://schemas.openxmlformats.org/officeDocument/2006/relationships/slide" Target="/ppt/slides/slide2.xml" Id="R4622d96e7da24a40" /><Relationship Type="http://schemas.openxmlformats.org/officeDocument/2006/relationships/slide" Target="/ppt/slides/slide3.xml" Id="Rad166a4215d446d6" /><Relationship Type="http://schemas.openxmlformats.org/officeDocument/2006/relationships/slide" Target="/ppt/slides/slide4.xml" Id="Rb4aa7d8d89c347ac" /><Relationship Type="http://schemas.openxmlformats.org/officeDocument/2006/relationships/slide" Target="/ppt/slides/slide5.xml" Id="R05fbd52a0d7a4c6f" /><Relationship Type="http://schemas.openxmlformats.org/officeDocument/2006/relationships/slide" Target="/ppt/slides/slide6.xml" Id="Re8a760830e8d414c" /><Relationship Type="http://schemas.openxmlformats.org/officeDocument/2006/relationships/slide" Target="/ppt/slides/slide7.xml" Id="R7ba4e8bb151f4f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61dfb4cf844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0d43221b64d43" /><Relationship Type="http://schemas.openxmlformats.org/officeDocument/2006/relationships/theme" Target="/ppt/slideMasters/theme/theme1.xml" Id="R90dd19f86f5b4b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90d43221b64d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46b3fa87c4e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a4f2eb59046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74c0df3b44d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22df195ed4f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4db1a39fa43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36c7bedf043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f6898d8c743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SARASWATI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SARASWATI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−6 991 531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13 771 636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233 932 877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233 935 573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JUELL HEDVIG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Mosserødveien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988 309 303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