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27a2bcaa3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609925d654238"/>
  </p:sldMasterIdLst>
  <p:sldIdLst>
    <p:sldId xmlns:r="http://schemas.openxmlformats.org/officeDocument/2006/relationships" id="256" r:id="R5d15e4a45e424014"/>
    <p:sldId xmlns:r="http://schemas.openxmlformats.org/officeDocument/2006/relationships" id="257" r:id="Rcfa96fd300664068"/>
    <p:sldId xmlns:r="http://schemas.openxmlformats.org/officeDocument/2006/relationships" id="258" r:id="Rc51bdd907eac4f81"/>
    <p:sldId xmlns:r="http://schemas.openxmlformats.org/officeDocument/2006/relationships" id="259" r:id="R824e714b66b04dd3"/>
    <p:sldId xmlns:r="http://schemas.openxmlformats.org/officeDocument/2006/relationships" id="260" r:id="R2ddb9d715a794713"/>
    <p:sldId xmlns:r="http://schemas.openxmlformats.org/officeDocument/2006/relationships" id="261" r:id="R9ae8bfb5e60e4b27"/>
    <p:sldId xmlns:r="http://schemas.openxmlformats.org/officeDocument/2006/relationships" id="262" r:id="Rf692a9ed044b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609925d654238" /><Relationship Type="http://schemas.openxmlformats.org/officeDocument/2006/relationships/slide" Target="/ppt/slides/slide1.xml" Id="R5d15e4a45e424014" /><Relationship Type="http://schemas.openxmlformats.org/officeDocument/2006/relationships/slide" Target="/ppt/slides/slide2.xml" Id="Rcfa96fd300664068" /><Relationship Type="http://schemas.openxmlformats.org/officeDocument/2006/relationships/slide" Target="/ppt/slides/slide3.xml" Id="Rc51bdd907eac4f81" /><Relationship Type="http://schemas.openxmlformats.org/officeDocument/2006/relationships/slide" Target="/ppt/slides/slide4.xml" Id="R824e714b66b04dd3" /><Relationship Type="http://schemas.openxmlformats.org/officeDocument/2006/relationships/slide" Target="/ppt/slides/slide5.xml" Id="R2ddb9d715a794713" /><Relationship Type="http://schemas.openxmlformats.org/officeDocument/2006/relationships/slide" Target="/ppt/slides/slide6.xml" Id="R9ae8bfb5e60e4b27" /><Relationship Type="http://schemas.openxmlformats.org/officeDocument/2006/relationships/slide" Target="/ppt/slides/slide7.xml" Id="Rf692a9ed044b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ba048ee60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7cf7d4264f09" /><Relationship Type="http://schemas.openxmlformats.org/officeDocument/2006/relationships/theme" Target="/ppt/slideMasters/theme/theme1.xml" Id="R9a24257ac242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a7cf7d426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88f5e9af9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b8378496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2b1eb83a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a90ccd1b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d1572193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d61af067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4defc746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LITHELL-EGGUM PETER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