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eedafa7123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c3f60210cc4e2f"/>
  </p:sldMasterIdLst>
  <p:sldIdLst>
    <p:sldId xmlns:r="http://schemas.openxmlformats.org/officeDocument/2006/relationships" id="256" r:id="R76040c967b5445f2"/>
    <p:sldId xmlns:r="http://schemas.openxmlformats.org/officeDocument/2006/relationships" id="257" r:id="R914149d86d974d57"/>
    <p:sldId xmlns:r="http://schemas.openxmlformats.org/officeDocument/2006/relationships" id="258" r:id="Rca9fd990ca33415d"/>
    <p:sldId xmlns:r="http://schemas.openxmlformats.org/officeDocument/2006/relationships" id="259" r:id="R66a1ea61176a45b5"/>
    <p:sldId xmlns:r="http://schemas.openxmlformats.org/officeDocument/2006/relationships" id="260" r:id="Rfb441e46c3054b27"/>
    <p:sldId xmlns:r="http://schemas.openxmlformats.org/officeDocument/2006/relationships" id="261" r:id="R800477987ce54d6f"/>
    <p:sldId xmlns:r="http://schemas.openxmlformats.org/officeDocument/2006/relationships" id="262" r:id="R7e1ad278aee64b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3f60210cc4e2f" /><Relationship Type="http://schemas.openxmlformats.org/officeDocument/2006/relationships/slide" Target="/ppt/slides/slide1.xml" Id="R76040c967b5445f2" /><Relationship Type="http://schemas.openxmlformats.org/officeDocument/2006/relationships/slide" Target="/ppt/slides/slide2.xml" Id="R914149d86d974d57" /><Relationship Type="http://schemas.openxmlformats.org/officeDocument/2006/relationships/slide" Target="/ppt/slides/slide3.xml" Id="Rca9fd990ca33415d" /><Relationship Type="http://schemas.openxmlformats.org/officeDocument/2006/relationships/slide" Target="/ppt/slides/slide4.xml" Id="R66a1ea61176a45b5" /><Relationship Type="http://schemas.openxmlformats.org/officeDocument/2006/relationships/slide" Target="/ppt/slides/slide5.xml" Id="Rfb441e46c3054b27" /><Relationship Type="http://schemas.openxmlformats.org/officeDocument/2006/relationships/slide" Target="/ppt/slides/slide6.xml" Id="R800477987ce54d6f" /><Relationship Type="http://schemas.openxmlformats.org/officeDocument/2006/relationships/slide" Target="/ppt/slides/slide7.xml" Id="R7e1ad278aee64b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273da4c33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b7a9bee334b51" /><Relationship Type="http://schemas.openxmlformats.org/officeDocument/2006/relationships/theme" Target="/ppt/slideMasters/theme/theme1.xml" Id="Rc1f04ef790f741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4b7a9bee334b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71ee5daf047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0d126ae76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9a0af5c7a4d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09c09bf3048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bbf9fd94649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aaff144e74e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5e0adb97249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WILDHORN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WILDHORN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17 005 133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17 005 133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HENRIK M BUCK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MARIKA ELSEBETH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MORTEN HENRIK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988 394 831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