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e443462fb046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6403790654e10"/>
  </p:sldMasterIdLst>
  <p:sldIdLst>
    <p:sldId xmlns:r="http://schemas.openxmlformats.org/officeDocument/2006/relationships" id="256" r:id="R9bd6cd4b14df4aee"/>
    <p:sldId xmlns:r="http://schemas.openxmlformats.org/officeDocument/2006/relationships" id="257" r:id="R143c6011ef33425c"/>
    <p:sldId xmlns:r="http://schemas.openxmlformats.org/officeDocument/2006/relationships" id="258" r:id="R95883f34b66a43de"/>
    <p:sldId xmlns:r="http://schemas.openxmlformats.org/officeDocument/2006/relationships" id="259" r:id="Rf0752133798e4e09"/>
    <p:sldId xmlns:r="http://schemas.openxmlformats.org/officeDocument/2006/relationships" id="260" r:id="R65b5246beedf4ce0"/>
    <p:sldId xmlns:r="http://schemas.openxmlformats.org/officeDocument/2006/relationships" id="261" r:id="R3c20bd86e7d541ee"/>
    <p:sldId xmlns:r="http://schemas.openxmlformats.org/officeDocument/2006/relationships" id="262" r:id="Re09fda859ad3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6403790654e10" /><Relationship Type="http://schemas.openxmlformats.org/officeDocument/2006/relationships/slide" Target="/ppt/slides/slide1.xml" Id="R9bd6cd4b14df4aee" /><Relationship Type="http://schemas.openxmlformats.org/officeDocument/2006/relationships/slide" Target="/ppt/slides/slide2.xml" Id="R143c6011ef33425c" /><Relationship Type="http://schemas.openxmlformats.org/officeDocument/2006/relationships/slide" Target="/ppt/slides/slide3.xml" Id="R95883f34b66a43de" /><Relationship Type="http://schemas.openxmlformats.org/officeDocument/2006/relationships/slide" Target="/ppt/slides/slide4.xml" Id="Rf0752133798e4e09" /><Relationship Type="http://schemas.openxmlformats.org/officeDocument/2006/relationships/slide" Target="/ppt/slides/slide5.xml" Id="R65b5246beedf4ce0" /><Relationship Type="http://schemas.openxmlformats.org/officeDocument/2006/relationships/slide" Target="/ppt/slides/slide6.xml" Id="R3c20bd86e7d541ee" /><Relationship Type="http://schemas.openxmlformats.org/officeDocument/2006/relationships/slide" Target="/ppt/slides/slide7.xml" Id="Re09fda859ad3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fa0bc82f1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252eaeb9d4baa" /><Relationship Type="http://schemas.openxmlformats.org/officeDocument/2006/relationships/theme" Target="/ppt/slideMasters/theme/theme1.xml" Id="Ra88d6b81801c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252eaeb9d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6c48c9f99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916d11848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8efa422b04d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bcf214145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53dc6a3a941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ea399fe954f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6573a7fca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HAUGERUD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