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c1c54d91d4a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f7ce260ef74439"/>
  </p:sldMasterIdLst>
  <p:sldIdLst>
    <p:sldId xmlns:r="http://schemas.openxmlformats.org/officeDocument/2006/relationships" id="256" r:id="Ra282978760d84826"/>
    <p:sldId xmlns:r="http://schemas.openxmlformats.org/officeDocument/2006/relationships" id="257" r:id="R6162bc79dfab45c2"/>
    <p:sldId xmlns:r="http://schemas.openxmlformats.org/officeDocument/2006/relationships" id="258" r:id="Rfcc41bc653774196"/>
    <p:sldId xmlns:r="http://schemas.openxmlformats.org/officeDocument/2006/relationships" id="259" r:id="R15e361e101f44d89"/>
    <p:sldId xmlns:r="http://schemas.openxmlformats.org/officeDocument/2006/relationships" id="260" r:id="Rb7dd36eff0da4be0"/>
    <p:sldId xmlns:r="http://schemas.openxmlformats.org/officeDocument/2006/relationships" id="261" r:id="R549576fa382347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7ce260ef74439" /><Relationship Type="http://schemas.openxmlformats.org/officeDocument/2006/relationships/slide" Target="/ppt/slides/slide1.xml" Id="Ra282978760d84826" /><Relationship Type="http://schemas.openxmlformats.org/officeDocument/2006/relationships/slide" Target="/ppt/slides/slide2.xml" Id="R6162bc79dfab45c2" /><Relationship Type="http://schemas.openxmlformats.org/officeDocument/2006/relationships/slide" Target="/ppt/slides/slide3.xml" Id="Rfcc41bc653774196" /><Relationship Type="http://schemas.openxmlformats.org/officeDocument/2006/relationships/slide" Target="/ppt/slides/slide4.xml" Id="R15e361e101f44d89" /><Relationship Type="http://schemas.openxmlformats.org/officeDocument/2006/relationships/slide" Target="/ppt/slides/slide5.xml" Id="Rb7dd36eff0da4be0" /><Relationship Type="http://schemas.openxmlformats.org/officeDocument/2006/relationships/slide" Target="/ppt/slides/slide6.xml" Id="R549576fa382347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bfe45a07b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ce25fbb5e4958" /><Relationship Type="http://schemas.openxmlformats.org/officeDocument/2006/relationships/theme" Target="/ppt/slideMasters/theme/theme1.xml" Id="Rcfe14a1955e34a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ce25fbb5e49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d21ccaf7e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e68397bbb4f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22405199f48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a724bc9bd42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656d8b54a40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59707cabd42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41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41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−4 128 022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737 031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988 407 933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